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4650"/>
  </p:normalViewPr>
  <p:slideViewPr>
    <p:cSldViewPr snapToGrid="0" snapToObjects="1">
      <p:cViewPr varScale="1">
        <p:scale>
          <a:sx n="72" d="100"/>
          <a:sy n="72" d="100"/>
        </p:scale>
        <p:origin x="12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31.08.2021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 </a:t>
            </a:r>
            <a:r>
              <a:rPr lang="pl-PL" dirty="0" err="1"/>
              <a:t>Usuarios</a:t>
            </a:r>
            <a:r>
              <a:rPr lang="pl-PL" dirty="0"/>
              <a:t>: </a:t>
            </a:r>
            <a:r>
              <a:rPr lang="pl-PL" dirty="0" err="1"/>
              <a:t>Faciliitar</a:t>
            </a:r>
            <a:r>
              <a:rPr lang="pl-PL" dirty="0"/>
              <a:t> </a:t>
            </a:r>
            <a:r>
              <a:rPr lang="pl-PL" dirty="0" err="1"/>
              <a:t>un</a:t>
            </a:r>
            <a:r>
              <a:rPr lang="pl-PL" dirty="0"/>
              <a:t> motor de </a:t>
            </a:r>
            <a:r>
              <a:rPr lang="pl-PL" dirty="0" err="1"/>
              <a:t>búsqueda</a:t>
            </a:r>
            <a:r>
              <a:rPr lang="pl-PL" dirty="0"/>
              <a:t> </a:t>
            </a:r>
            <a:r>
              <a:rPr lang="pl-PL" dirty="0" err="1"/>
              <a:t>rápido</a:t>
            </a:r>
            <a:r>
              <a:rPr lang="pl-PL" dirty="0"/>
              <a:t>, </a:t>
            </a:r>
            <a:r>
              <a:rPr lang="pl-PL" dirty="0" err="1"/>
              <a:t>personalizado</a:t>
            </a:r>
            <a:r>
              <a:rPr lang="pl-PL" dirty="0"/>
              <a:t>, </a:t>
            </a:r>
            <a:r>
              <a:rPr lang="pl-PL" dirty="0" err="1"/>
              <a:t>potente</a:t>
            </a:r>
            <a:r>
              <a:rPr lang="pl-PL" dirty="0"/>
              <a:t> y </a:t>
            </a:r>
            <a:r>
              <a:rPr lang="pl-PL" dirty="0" err="1"/>
              <a:t>eficaz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Anunciantes</a:t>
            </a:r>
            <a:r>
              <a:rPr lang="pl-PL" dirty="0"/>
              <a:t>: </a:t>
            </a:r>
            <a:r>
              <a:rPr lang="pl-PL" dirty="0" err="1"/>
              <a:t>Mayor</a:t>
            </a:r>
            <a:r>
              <a:rPr lang="pl-PL" dirty="0"/>
              <a:t> </a:t>
            </a:r>
            <a:r>
              <a:rPr lang="pl-PL" dirty="0" err="1"/>
              <a:t>posibilidad</a:t>
            </a:r>
            <a:r>
              <a:rPr lang="pl-PL" dirty="0"/>
              <a:t> de </a:t>
            </a:r>
            <a:r>
              <a:rPr lang="pl-PL" dirty="0" err="1"/>
              <a:t>ganar</a:t>
            </a:r>
            <a:r>
              <a:rPr lang="pl-PL" dirty="0"/>
              <a:t> </a:t>
            </a:r>
            <a:r>
              <a:rPr lang="pl-PL" dirty="0" err="1"/>
              <a:t>visibilidad</a:t>
            </a:r>
            <a:r>
              <a:rPr lang="pl-PL" dirty="0"/>
              <a:t> y </a:t>
            </a:r>
            <a:r>
              <a:rPr lang="pl-PL" dirty="0" err="1"/>
              <a:t>llegar</a:t>
            </a:r>
            <a:r>
              <a:rPr lang="pl-PL" dirty="0"/>
              <a:t> a </a:t>
            </a:r>
            <a:r>
              <a:rPr lang="pl-PL" dirty="0" err="1"/>
              <a:t>más</a:t>
            </a:r>
            <a:r>
              <a:rPr lang="pl-PL" dirty="0"/>
              <a:t> </a:t>
            </a:r>
            <a:r>
              <a:rPr lang="pl-PL" dirty="0" err="1"/>
              <a:t>clientes</a:t>
            </a:r>
            <a:r>
              <a:rPr lang="pl-PL" dirty="0"/>
              <a:t> </a:t>
            </a:r>
          </a:p>
          <a:p>
            <a:pPr marL="171450" indent="-171450">
              <a:buFontTx/>
              <a:buChar char="-"/>
            </a:pP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Creadores</a:t>
            </a:r>
            <a:r>
              <a:rPr lang="pl-PL" dirty="0"/>
              <a:t> de </a:t>
            </a:r>
            <a:r>
              <a:rPr lang="pl-PL" dirty="0" err="1"/>
              <a:t>contenido</a:t>
            </a:r>
            <a:r>
              <a:rPr lang="pl-PL" dirty="0"/>
              <a:t>: </a:t>
            </a:r>
            <a:r>
              <a:rPr lang="pl-PL" dirty="0" err="1"/>
              <a:t>Posicionan</a:t>
            </a:r>
            <a:r>
              <a:rPr lang="pl-PL" dirty="0"/>
              <a:t> sus </a:t>
            </a:r>
            <a:r>
              <a:rPr lang="pl-PL" dirty="0" err="1"/>
              <a:t>contenidos</a:t>
            </a:r>
            <a:r>
              <a:rPr lang="pl-PL" dirty="0"/>
              <a:t> </a:t>
            </a:r>
            <a:r>
              <a:rPr lang="pl-PL" dirty="0" err="1"/>
              <a:t>obteniendo</a:t>
            </a:r>
            <a:r>
              <a:rPr lang="pl-PL" dirty="0"/>
              <a:t> </a:t>
            </a:r>
            <a:r>
              <a:rPr lang="pl-PL" dirty="0" err="1"/>
              <a:t>un</a:t>
            </a:r>
            <a:r>
              <a:rPr lang="pl-PL" dirty="0"/>
              <a:t> </a:t>
            </a:r>
            <a:r>
              <a:rPr lang="pl-PL" dirty="0" err="1"/>
              <a:t>beneficio</a:t>
            </a:r>
            <a:r>
              <a:rPr lang="pl-PL" dirty="0"/>
              <a:t> </a:t>
            </a:r>
            <a:r>
              <a:rPr lang="pl-PL" dirty="0" err="1"/>
              <a:t>económico</a:t>
            </a:r>
            <a:r>
              <a:rPr lang="pl-PL" dirty="0"/>
              <a:t> a </a:t>
            </a:r>
            <a:r>
              <a:rPr lang="pl-PL" dirty="0" err="1"/>
              <a:t>cambio</a:t>
            </a:r>
            <a:r>
              <a:rPr lang="pl-PL" dirty="0"/>
              <a:t>, </a:t>
            </a:r>
            <a:r>
              <a:rPr lang="pl-PL" dirty="0" err="1"/>
              <a:t>mediante</a:t>
            </a:r>
            <a:r>
              <a:rPr lang="pl-PL" dirty="0"/>
              <a:t> </a:t>
            </a:r>
            <a:r>
              <a:rPr lang="pl-PL" dirty="0" err="1"/>
              <a:t>publicidad</a:t>
            </a:r>
            <a:endParaRPr lang="pl-PL" dirty="0"/>
          </a:p>
          <a:p>
            <a:pPr marL="171450" indent="-171450">
              <a:buFontTx/>
              <a:buChar char="-"/>
            </a:pPr>
            <a:endParaRPr lang="pl-PL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Motor de búsqueda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Negocios alternativos: Google </a:t>
            </a:r>
            <a:r>
              <a:rPr lang="es-ES" dirty="0" err="1"/>
              <a:t>Maps</a:t>
            </a:r>
            <a:r>
              <a:rPr lang="es-ES" dirty="0"/>
              <a:t>, Google Home, </a:t>
            </a:r>
            <a:r>
              <a:rPr lang="es-ES" dirty="0" err="1"/>
              <a:t>Youtube</a:t>
            </a:r>
            <a:r>
              <a:rPr lang="es-ES" dirty="0"/>
              <a:t>…</a:t>
            </a:r>
            <a:endParaRPr lang="pl-PL" dirty="0" err="1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Clientes particulares no tienen relación directa ya que utilizan el autoservicio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y usuarios que utilizan los servicios de publicidad de Google, cuentan con asesoramiento de expertos en publicidad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Cartera de </a:t>
            </a:r>
            <a:r>
              <a:rPr lang="pl-PL" dirty="0" err="1"/>
              <a:t>anunciantes</a:t>
            </a:r>
            <a:r>
              <a:rPr lang="pl-PL" dirty="0"/>
              <a:t>: </a:t>
            </a:r>
            <a:r>
              <a:rPr lang="pl-PL" dirty="0" err="1"/>
              <a:t>empresas</a:t>
            </a:r>
            <a:r>
              <a:rPr lang="pl-PL" dirty="0"/>
              <a:t> </a:t>
            </a:r>
            <a:r>
              <a:rPr lang="pl-PL" dirty="0" err="1"/>
              <a:t>que</a:t>
            </a:r>
            <a:r>
              <a:rPr lang="pl-PL" dirty="0"/>
              <a:t> </a:t>
            </a:r>
            <a:r>
              <a:rPr lang="pl-PL" dirty="0" err="1"/>
              <a:t>quieren</a:t>
            </a:r>
            <a:r>
              <a:rPr lang="pl-PL" dirty="0"/>
              <a:t> </a:t>
            </a:r>
            <a:r>
              <a:rPr lang="pl-PL" dirty="0" err="1"/>
              <a:t>aumentar</a:t>
            </a:r>
            <a:r>
              <a:rPr lang="pl-PL" dirty="0"/>
              <a:t> sus </a:t>
            </a:r>
            <a:r>
              <a:rPr lang="pl-PL" dirty="0" err="1"/>
              <a:t>clientes</a:t>
            </a:r>
            <a:r>
              <a:rPr lang="pl-PL" dirty="0"/>
              <a:t> y </a:t>
            </a:r>
            <a:r>
              <a:rPr lang="pl-PL" dirty="0" err="1"/>
              <a:t>ganar</a:t>
            </a:r>
            <a:r>
              <a:rPr lang="pl-PL" dirty="0"/>
              <a:t> </a:t>
            </a:r>
            <a:r>
              <a:rPr lang="pl-PL" dirty="0" err="1"/>
              <a:t>visibilidad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Creadores</a:t>
            </a:r>
            <a:r>
              <a:rPr lang="pl-PL" dirty="0"/>
              <a:t> de </a:t>
            </a:r>
            <a:r>
              <a:rPr lang="pl-PL" dirty="0" err="1"/>
              <a:t>contenidos</a:t>
            </a:r>
            <a:r>
              <a:rPr lang="pl-PL" dirty="0"/>
              <a:t>: </a:t>
            </a:r>
            <a:r>
              <a:rPr lang="pl-PL" dirty="0" err="1"/>
              <a:t>Obtienen</a:t>
            </a:r>
            <a:r>
              <a:rPr lang="pl-PL" dirty="0"/>
              <a:t> </a:t>
            </a:r>
            <a:r>
              <a:rPr lang="pl-PL" dirty="0" err="1"/>
              <a:t>ingresos</a:t>
            </a:r>
            <a:r>
              <a:rPr lang="pl-PL" dirty="0"/>
              <a:t> </a:t>
            </a:r>
            <a:r>
              <a:rPr lang="pl-PL" dirty="0" err="1"/>
              <a:t>mediante</a:t>
            </a:r>
            <a:r>
              <a:rPr lang="pl-PL" dirty="0"/>
              <a:t> </a:t>
            </a:r>
            <a:r>
              <a:rPr lang="pl-PL" dirty="0" err="1"/>
              <a:t>publicidad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Usuarios</a:t>
            </a:r>
            <a:r>
              <a:rPr lang="pl-PL" dirty="0"/>
              <a:t>: </a:t>
            </a:r>
            <a:r>
              <a:rPr lang="pl-PL" dirty="0" err="1"/>
              <a:t>clientes</a:t>
            </a:r>
            <a:r>
              <a:rPr lang="pl-PL" dirty="0"/>
              <a:t> </a:t>
            </a:r>
            <a:r>
              <a:rPr lang="pl-PL" dirty="0" err="1"/>
              <a:t>particulares</a:t>
            </a:r>
            <a:r>
              <a:rPr lang="pl-PL" dirty="0"/>
              <a:t> </a:t>
            </a:r>
            <a:r>
              <a:rPr lang="pl-PL" dirty="0" err="1"/>
              <a:t>que</a:t>
            </a:r>
            <a:r>
              <a:rPr lang="pl-PL" dirty="0"/>
              <a:t> </a:t>
            </a:r>
            <a:r>
              <a:rPr lang="pl-PL" dirty="0" err="1"/>
              <a:t>utilizan</a:t>
            </a:r>
            <a:r>
              <a:rPr lang="pl-PL" dirty="0"/>
              <a:t> Google para </a:t>
            </a:r>
            <a:r>
              <a:rPr lang="pl-PL" dirty="0" err="1"/>
              <a:t>realizar</a:t>
            </a:r>
            <a:r>
              <a:rPr lang="pl-PL" dirty="0"/>
              <a:t> </a:t>
            </a:r>
            <a:r>
              <a:rPr lang="pl-PL" dirty="0" err="1"/>
              <a:t>búsquedas</a:t>
            </a:r>
            <a:endParaRPr lang="pl-PL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Ingresos por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Inversión de terceros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Comercialización de productos y servicios</a:t>
            </a:r>
            <a:endParaRPr lang="pl-PL" dirty="0" err="1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Indexar</a:t>
            </a:r>
            <a:r>
              <a:rPr lang="pl-PL" dirty="0"/>
              <a:t> </a:t>
            </a:r>
            <a:r>
              <a:rPr lang="pl-PL" dirty="0" err="1"/>
              <a:t>contenidos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Organización</a:t>
            </a:r>
            <a:r>
              <a:rPr lang="pl-PL" dirty="0"/>
              <a:t> de </a:t>
            </a:r>
            <a:r>
              <a:rPr lang="pl-PL" dirty="0" err="1"/>
              <a:t>contenidos</a:t>
            </a:r>
            <a:r>
              <a:rPr lang="pl-PL" dirty="0"/>
              <a:t> </a:t>
            </a:r>
            <a:r>
              <a:rPr lang="pl-PL" dirty="0" err="1"/>
              <a:t>mediante</a:t>
            </a:r>
            <a:r>
              <a:rPr lang="pl-PL" dirty="0"/>
              <a:t> </a:t>
            </a:r>
            <a:r>
              <a:rPr lang="pl-PL" dirty="0" err="1"/>
              <a:t>plabras</a:t>
            </a:r>
            <a:r>
              <a:rPr lang="pl-PL" dirty="0"/>
              <a:t> </a:t>
            </a:r>
            <a:r>
              <a:rPr lang="pl-PL" dirty="0" err="1"/>
              <a:t>clave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Personalizar</a:t>
            </a:r>
            <a:r>
              <a:rPr lang="pl-PL" dirty="0"/>
              <a:t> la </a:t>
            </a:r>
            <a:r>
              <a:rPr lang="pl-PL" dirty="0" err="1"/>
              <a:t>intención</a:t>
            </a:r>
            <a:r>
              <a:rPr lang="pl-PL" dirty="0"/>
              <a:t> de </a:t>
            </a:r>
            <a:r>
              <a:rPr lang="pl-PL" dirty="0" err="1"/>
              <a:t>búsqueda</a:t>
            </a:r>
            <a:r>
              <a:rPr lang="pl-PL" dirty="0"/>
              <a:t> del </a:t>
            </a:r>
            <a:r>
              <a:rPr lang="pl-PL" dirty="0" err="1"/>
              <a:t>usuario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Marketing y </a:t>
            </a:r>
            <a:r>
              <a:rPr lang="pl-PL" dirty="0" err="1"/>
              <a:t>publicidad</a:t>
            </a:r>
            <a:endParaRPr lang="pl-PL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Algoritmos y </a:t>
            </a:r>
            <a:r>
              <a:rPr lang="es-ES" dirty="0" err="1"/>
              <a:t>Googlebot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Empleados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Branding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Infraestructuras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Aplicaciones y plataformas tecnológicas</a:t>
            </a:r>
            <a:endParaRPr lang="pl-PL" dirty="0" err="1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702800"/>
          </a:xfrm>
        </p:spPr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Mantenimiento y desarrollo del motor de búsqueda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Servicios profesionales y empleados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Aspectos legales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 de productos y servicios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adquisición de tráfico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Desarrolladores</a:t>
            </a:r>
            <a:r>
              <a:rPr lang="pl-PL" dirty="0"/>
              <a:t> y </a:t>
            </a:r>
            <a:r>
              <a:rPr lang="pl-PL" dirty="0" err="1"/>
              <a:t>fabricantes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/>
              <a:t>SEO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Alphabet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Accionistas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Generadores</a:t>
            </a:r>
            <a:r>
              <a:rPr lang="pl-PL" dirty="0"/>
              <a:t> de </a:t>
            </a:r>
            <a:r>
              <a:rPr lang="pl-PL" dirty="0" err="1"/>
              <a:t>contenidos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Anunciantes</a:t>
            </a:r>
            <a:endParaRPr lang="pl-PL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l-PL" dirty="0" err="1"/>
              <a:t>Usuarios</a:t>
            </a:r>
            <a:endParaRPr lang="pl-P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1" y="124494"/>
            <a:ext cx="7633061" cy="312078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negocio</a:t>
            </a:r>
            <a:r>
              <a:rPr lang="en-US" dirty="0"/>
              <a:t> Google -  </a:t>
            </a:r>
            <a:r>
              <a:rPr lang="en-US" dirty="0" err="1"/>
              <a:t>Diseñado</a:t>
            </a:r>
            <a:r>
              <a:rPr lang="en-US" dirty="0"/>
              <a:t> por: </a:t>
            </a:r>
            <a:r>
              <a:rPr lang="en-US" dirty="0">
                <a:solidFill>
                  <a:srgbClr val="92D05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n-US" dirty="0"/>
              <a:t>– </a:t>
            </a:r>
            <a:r>
              <a:rPr lang="en-US" dirty="0" err="1"/>
              <a:t>Autora</a:t>
            </a:r>
            <a:r>
              <a:rPr lang="en-US" dirty="0"/>
              <a:t>: Tatyana Yun</a:t>
            </a: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236</Words>
  <Application>Microsoft Office PowerPoint</Application>
  <PresentationFormat>Panorámica</PresentationFormat>
  <Paragraphs>59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Google -  Diseñado por: modelocanvas.net – Autora: Tatyana Yun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24</cp:revision>
  <dcterms:modified xsi:type="dcterms:W3CDTF">2021-08-31T11:09:50Z</dcterms:modified>
</cp:coreProperties>
</file>