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50"/>
  </p:normalViewPr>
  <p:slideViewPr>
    <p:cSldViewPr snapToGrid="0" snapToObjects="1">
      <p:cViewPr varScale="1">
        <p:scale>
          <a:sx n="72" d="100"/>
          <a:sy n="72" d="100"/>
        </p:scale>
        <p:origin x="12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12.08.2021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sz="1400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Entrega rápida</a:t>
            </a:r>
            <a:r>
              <a:rPr lang="pl-PL" dirty="0"/>
              <a:t>: </a:t>
            </a:r>
            <a:r>
              <a:rPr lang="pl-PL" dirty="0" err="1"/>
              <a:t>especialmente</a:t>
            </a:r>
            <a:r>
              <a:rPr lang="pl-PL" dirty="0"/>
              <a:t> para </a:t>
            </a:r>
            <a:r>
              <a:rPr lang="pl-PL" dirty="0" err="1"/>
              <a:t>clientes</a:t>
            </a:r>
            <a:r>
              <a:rPr lang="pl-PL" dirty="0"/>
              <a:t> Premium con </a:t>
            </a:r>
            <a:r>
              <a:rPr lang="pl-PL" dirty="0" err="1"/>
              <a:t>entregas</a:t>
            </a:r>
            <a:r>
              <a:rPr lang="pl-PL" dirty="0"/>
              <a:t> en tan solo 24 </a:t>
            </a:r>
            <a:r>
              <a:rPr lang="pl-PL" dirty="0" err="1"/>
              <a:t>horas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Precios</a:t>
            </a:r>
            <a:r>
              <a:rPr lang="pl-PL" dirty="0"/>
              <a:t> </a:t>
            </a:r>
            <a:r>
              <a:rPr lang="pl-PL" dirty="0" err="1"/>
              <a:t>bajos</a:t>
            </a:r>
            <a:r>
              <a:rPr lang="pl-PL" dirty="0"/>
              <a:t>: </a:t>
            </a:r>
            <a:r>
              <a:rPr lang="pl-PL" dirty="0" err="1"/>
              <a:t>descuentos</a:t>
            </a:r>
            <a:r>
              <a:rPr lang="pl-PL" dirty="0"/>
              <a:t> y </a:t>
            </a:r>
            <a:r>
              <a:rPr lang="pl-PL" dirty="0" err="1"/>
              <a:t>promociones</a:t>
            </a:r>
            <a:r>
              <a:rPr lang="pl-PL" dirty="0"/>
              <a:t>, </a:t>
            </a:r>
            <a:r>
              <a:rPr lang="pl-PL" dirty="0" err="1"/>
              <a:t>así</a:t>
            </a:r>
            <a:r>
              <a:rPr lang="pl-PL" dirty="0"/>
              <a:t> </a:t>
            </a:r>
            <a:r>
              <a:rPr lang="pl-PL" dirty="0" err="1"/>
              <a:t>como</a:t>
            </a:r>
            <a:r>
              <a:rPr lang="pl-PL" dirty="0"/>
              <a:t> </a:t>
            </a:r>
            <a:r>
              <a:rPr lang="pl-PL" dirty="0" err="1"/>
              <a:t>actualización</a:t>
            </a:r>
            <a:r>
              <a:rPr lang="pl-PL" dirty="0"/>
              <a:t> </a:t>
            </a:r>
            <a:r>
              <a:rPr lang="pl-PL" dirty="0" err="1"/>
              <a:t>diaria</a:t>
            </a:r>
            <a:r>
              <a:rPr lang="pl-PL" dirty="0"/>
              <a:t> de los </a:t>
            </a:r>
            <a:r>
              <a:rPr lang="pl-PL" dirty="0" err="1"/>
              <a:t>precios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Variedad</a:t>
            </a:r>
            <a:r>
              <a:rPr lang="pl-PL" dirty="0"/>
              <a:t> de </a:t>
            </a:r>
            <a:r>
              <a:rPr lang="pl-PL" dirty="0" err="1"/>
              <a:t>productos</a:t>
            </a:r>
            <a:r>
              <a:rPr lang="pl-PL" dirty="0"/>
              <a:t>: </a:t>
            </a:r>
            <a:r>
              <a:rPr lang="pl-PL" dirty="0" err="1"/>
              <a:t>multitud</a:t>
            </a:r>
            <a:r>
              <a:rPr lang="pl-PL" dirty="0"/>
              <a:t> de </a:t>
            </a:r>
            <a:r>
              <a:rPr lang="pl-PL" dirty="0" err="1"/>
              <a:t>categorías</a:t>
            </a:r>
            <a:r>
              <a:rPr lang="pl-PL" dirty="0"/>
              <a:t> </a:t>
            </a:r>
            <a:r>
              <a:rPr lang="pl-PL" dirty="0" err="1"/>
              <a:t>disponibles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sz="1400" b="1" dirty="0"/>
              <a:t>Canales</a:t>
            </a:r>
            <a:endParaRPr lang="es-ES" b="1" dirty="0"/>
          </a:p>
          <a:p>
            <a:endParaRPr lang="es-ES" dirty="0"/>
          </a:p>
          <a:p>
            <a:r>
              <a:rPr lang="es-ES" dirty="0"/>
              <a:t>El canal principal es la web de Amazon con dominio propio en numerosos países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sz="1400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Tiempo de respuesta instantáneo con opción de chat en línea, correo electrónico y teléfono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clientes interactúan a través de comentarios sobre los productos</a:t>
            </a:r>
            <a:endParaRPr lang="pl-PL" dirty="0" err="1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sz="1400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particulares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sz="1400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Amazon Prime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Amazon Kindle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sz="1400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Mejora en los sistemas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Seguridad informática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diferentes negocios 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sz="1400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Estructura tecnológica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sz="1400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 de Tecnología de la Información (TI)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Espacios físicos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para afiliados</a:t>
            </a:r>
          </a:p>
          <a:p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sz="1400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Clientes: más de 1000 millones en todo el mundo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Compañías de logística: empresas externas encargadas de precintar y distribuir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Afiliados: reciben una comisión por promocionar los productos de Amazon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Autores independientes: publicación de trabajos en Kindle</a:t>
            </a:r>
          </a:p>
          <a:p>
            <a:endParaRPr lang="es-ES" dirty="0"/>
          </a:p>
          <a:p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686070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Amazon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>
              <a:solidFill>
                <a:srgbClr val="92D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52E226E-F961-4C42-BC24-CF206E141866}"/>
              </a:ext>
            </a:extLst>
          </p:cNvPr>
          <p:cNvSpPr txBox="1"/>
          <p:nvPr/>
        </p:nvSpPr>
        <p:spPr>
          <a:xfrm>
            <a:off x="1297459" y="815546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210</Words>
  <Application>Microsoft Office PowerPoint</Application>
  <PresentationFormat>Panorámica</PresentationFormat>
  <Paragraphs>50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Amazon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2021-08-12T07:56:12Z</dcterms:modified>
</cp:coreProperties>
</file>