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Contacto</a:t>
            </a:r>
            <a:r>
              <a:rPr lang="pl-PL" dirty="0"/>
              <a:t> </a:t>
            </a:r>
            <a:r>
              <a:rPr lang="pl-PL" dirty="0" err="1"/>
              <a:t>directo</a:t>
            </a:r>
            <a:r>
              <a:rPr lang="pl-PL" dirty="0"/>
              <a:t> </a:t>
            </a:r>
            <a:r>
              <a:rPr lang="pl-PL" dirty="0" err="1"/>
              <a:t>entre</a:t>
            </a:r>
            <a:r>
              <a:rPr lang="pl-PL" dirty="0"/>
              <a:t> </a:t>
            </a:r>
            <a:r>
              <a:rPr lang="pl-PL" dirty="0" err="1"/>
              <a:t>cliente</a:t>
            </a:r>
            <a:r>
              <a:rPr lang="pl-PL" dirty="0"/>
              <a:t> y </a:t>
            </a:r>
            <a:r>
              <a:rPr lang="pl-PL" dirty="0" err="1"/>
              <a:t>anfitrión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Personalización</a:t>
            </a:r>
            <a:r>
              <a:rPr lang="pl-PL" dirty="0"/>
              <a:t> al </a:t>
            </a:r>
            <a:r>
              <a:rPr lang="pl-PL" dirty="0" err="1"/>
              <a:t>detalle</a:t>
            </a:r>
            <a:r>
              <a:rPr lang="pl-PL" dirty="0"/>
              <a:t> en la </a:t>
            </a:r>
            <a:r>
              <a:rPr lang="pl-PL" dirty="0" err="1"/>
              <a:t>búsqueda</a:t>
            </a:r>
            <a:r>
              <a:rPr lang="pl-PL" dirty="0"/>
              <a:t> de </a:t>
            </a:r>
            <a:r>
              <a:rPr lang="pl-PL" dirty="0" err="1"/>
              <a:t>un</a:t>
            </a:r>
            <a:r>
              <a:rPr lang="pl-PL" dirty="0"/>
              <a:t> </a:t>
            </a:r>
            <a:r>
              <a:rPr lang="pl-PL" dirty="0" err="1"/>
              <a:t>alojamiento</a:t>
            </a:r>
            <a:r>
              <a:rPr lang="pl-PL" dirty="0"/>
              <a:t> concreto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El </a:t>
            </a:r>
            <a:r>
              <a:rPr lang="pl-PL" dirty="0" err="1"/>
              <a:t>anfitrión</a:t>
            </a:r>
            <a:r>
              <a:rPr lang="pl-PL" dirty="0"/>
              <a:t> </a:t>
            </a:r>
            <a:r>
              <a:rPr lang="pl-PL" dirty="0" err="1"/>
              <a:t>recibe</a:t>
            </a:r>
            <a:r>
              <a:rPr lang="pl-PL" dirty="0"/>
              <a:t> </a:t>
            </a:r>
            <a:r>
              <a:rPr lang="pl-PL" dirty="0" err="1"/>
              <a:t>ingresos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Servicio</a:t>
            </a:r>
            <a:r>
              <a:rPr lang="pl-PL" dirty="0"/>
              <a:t> </a:t>
            </a:r>
            <a:r>
              <a:rPr lang="pl-PL" dirty="0" err="1"/>
              <a:t>profesional</a:t>
            </a:r>
            <a:r>
              <a:rPr lang="pl-PL" dirty="0"/>
              <a:t> de </a:t>
            </a:r>
            <a:r>
              <a:rPr lang="pl-PL" dirty="0" err="1"/>
              <a:t>fotografía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Seguro</a:t>
            </a:r>
            <a:r>
              <a:rPr lang="pl-PL" dirty="0"/>
              <a:t> del </a:t>
            </a:r>
            <a:r>
              <a:rPr lang="pl-PL" dirty="0" err="1"/>
              <a:t>hogar</a:t>
            </a:r>
            <a:r>
              <a:rPr lang="pl-PL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Feedback </a:t>
            </a:r>
            <a:r>
              <a:rPr lang="pl-PL" dirty="0" err="1"/>
              <a:t>mutuo</a:t>
            </a:r>
            <a:r>
              <a:rPr lang="pl-PL" dirty="0"/>
              <a:t> </a:t>
            </a:r>
            <a:r>
              <a:rPr lang="pl-PL" dirty="0" err="1"/>
              <a:t>que</a:t>
            </a:r>
            <a:r>
              <a:rPr lang="pl-PL" dirty="0"/>
              <a:t> </a:t>
            </a:r>
            <a:r>
              <a:rPr lang="pl-PL" dirty="0" err="1"/>
              <a:t>mejora</a:t>
            </a:r>
            <a:r>
              <a:rPr lang="pl-PL" dirty="0"/>
              <a:t> la </a:t>
            </a:r>
            <a:r>
              <a:rPr lang="pl-PL" dirty="0" err="1"/>
              <a:t>credibilidad</a:t>
            </a:r>
            <a:r>
              <a:rPr lang="pl-PL" dirty="0"/>
              <a:t> y </a:t>
            </a:r>
            <a:r>
              <a:rPr lang="pl-PL" dirty="0" err="1"/>
              <a:t>seguridad</a:t>
            </a:r>
            <a:r>
              <a:rPr lang="pl-PL" dirty="0"/>
              <a:t> de la </a:t>
            </a:r>
            <a:r>
              <a:rPr lang="pl-PL" dirty="0" err="1"/>
              <a:t>plataforma</a:t>
            </a:r>
            <a:endParaRPr lang="pl-PL" dirty="0"/>
          </a:p>
          <a:p>
            <a:endParaRPr lang="pl-PL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768"/>
            <a:ext cx="2437200" cy="2289601"/>
          </a:xfrm>
        </p:spPr>
        <p:txBody>
          <a:bodyPr/>
          <a:lstStyle/>
          <a:p>
            <a:r>
              <a:rPr lang="es-ES" b="1" dirty="0"/>
              <a:t>Canales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telefónica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en 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(Servicio de Atención al Cliente)</a:t>
            </a:r>
            <a:endParaRPr lang="pl-PL" dirty="0" err="1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Anfitriones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Huéspedes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recibidas por parte de los anfitriones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recibidas por parte de los huéspedes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Adaptación a leyes territoriales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Experiencias en destino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Sistema de valoraciones entre huéspedes y anfitriones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Seguridad y protección de datos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de 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  <a:endParaRPr lang="pl-PL" dirty="0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Ingenieros y desarrolladores de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Empleados (Servicio Atención al Cliente)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móvil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Anfitriones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y desarrollo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Sueldo de 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por pagos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Seguros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administrativos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Clientes: huéspedes y anfitriones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y gestores de viajes corporativos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inversores y capitalistas de riesgo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Compañías de seguros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Fotógrafos profesionales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comerciales</a:t>
            </a:r>
            <a:endParaRPr lang="pl-PL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633447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Airbnb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- 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207</Words>
  <Application>Microsoft Office PowerPoint</Application>
  <PresentationFormat>Panorámica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Airbnb -  Diseñado por: modelocanvas.net - 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24</cp:revision>
  <dcterms:modified xsi:type="dcterms:W3CDTF">2021-09-02T08:35:07Z</dcterms:modified>
</cp:coreProperties>
</file>