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47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08.09.2021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Viajeros: medio de transporte más cómodo y económico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Conductores: obtienen un ingreso que abarata el coste del viaje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Boca a boca entre usuarios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intermediación entre conductores y viajeros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 de valoraciones </a:t>
            </a:r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Viajeros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Conductores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recibidas por la reserva de asientos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Mantener el buen funcionamiento y desarrollo de la plataforma y las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Actuar de intermediaria entre viajeros y conductores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Gestionar plazas de autobuses de la propia compañía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y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Imagen de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humano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r>
              <a:rPr lang="es-ES" dirty="0"/>
              <a:t>Costes de mantenimiento de la plataforma</a:t>
            </a:r>
          </a:p>
          <a:p>
            <a:r>
              <a:rPr lang="es-ES" dirty="0"/>
              <a:t>Costes de marketing</a:t>
            </a:r>
          </a:p>
          <a:p>
            <a:r>
              <a:rPr lang="es-ES" dirty="0"/>
              <a:t>Gastos de personal</a:t>
            </a:r>
          </a:p>
          <a:p>
            <a:r>
              <a:rPr lang="es-ES" dirty="0"/>
              <a:t>Otros gastos administrativos</a:t>
            </a:r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hosting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Compañías de seguros</a:t>
            </a:r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873144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Blablacar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142</Words>
  <Application>Microsoft Office PowerPoint</Application>
  <PresentationFormat>Panorámica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Blablacar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2021-09-08T09:12:03Z</dcterms:modified>
</cp:coreProperties>
</file>