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612"/>
  </p:normalViewPr>
  <p:slideViewPr>
    <p:cSldViewPr snapToGrid="0" snapToObjects="1">
      <p:cViewPr varScale="1">
        <p:scale>
          <a:sx n="108" d="100"/>
          <a:sy n="108" d="100"/>
        </p:scale>
        <p:origin x="12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14.09.2021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Ofrecer el mejor café seleccionado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Ambiente confortable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al cliente personalizado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Carta variada con multitud de productos</a:t>
            </a:r>
            <a:endParaRPr lang="pl-PL" dirty="0" err="1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Cafeterías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Aplicación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Página web</a:t>
            </a:r>
            <a:endParaRPr lang="pl-PL" dirty="0" err="1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Directa: a través de los empleados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Indirecta: Redes sociales y </a:t>
            </a:r>
            <a:r>
              <a:rPr lang="es-ES" i="1" dirty="0" err="1"/>
              <a:t>My</a:t>
            </a:r>
            <a:r>
              <a:rPr lang="es-ES" i="1" dirty="0"/>
              <a:t> Starbucks Idea</a:t>
            </a:r>
            <a:endParaRPr lang="pl-PL" i="1" dirty="0"/>
          </a:p>
          <a:p>
            <a:endParaRPr lang="pl-PL" dirty="0" err="1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Amantes del café de buena calidad</a:t>
            </a:r>
            <a:endParaRPr lang="pl-PL" dirty="0" err="1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 de café y productos que engloban comidas y bebidas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Pagos iniciales realizados por los franquiciados </a:t>
            </a:r>
            <a:r>
              <a:rPr lang="es-ES" i="1" dirty="0"/>
              <a:t>(</a:t>
            </a:r>
            <a:r>
              <a:rPr lang="es-ES" i="1" dirty="0" err="1"/>
              <a:t>fees</a:t>
            </a:r>
            <a:r>
              <a:rPr lang="es-ES" i="1" dirty="0"/>
              <a:t>)</a:t>
            </a:r>
            <a:endParaRPr lang="pl-PL" i="1" dirty="0" err="1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Desarrollo de nuevos productos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Control de la cadena de suministro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Marketing y 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Desarrollo tecnológico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al cliente</a:t>
            </a:r>
            <a:endParaRPr lang="pl-PL" dirty="0" err="1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Centros productores de café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Centros de logística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Desarrolladores de productos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Recursos humanos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Salarios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Instalaciones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Pago de material y maquinaria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Gastos de exportación y distribución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Marketing y publicidad</a:t>
            </a:r>
          </a:p>
          <a:p>
            <a:endParaRPr lang="pl-PL" dirty="0" err="1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pl-PL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Agricultores</a:t>
            </a:r>
            <a:r>
              <a:rPr lang="pl-PL" dirty="0"/>
              <a:t> y </a:t>
            </a:r>
            <a:r>
              <a:rPr lang="pl-PL" dirty="0" err="1"/>
              <a:t>productores</a:t>
            </a:r>
            <a:r>
              <a:rPr lang="pl-PL" dirty="0"/>
              <a:t> de café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Empresas</a:t>
            </a:r>
            <a:r>
              <a:rPr lang="pl-PL" dirty="0"/>
              <a:t> </a:t>
            </a:r>
            <a:r>
              <a:rPr lang="pl-PL" dirty="0" err="1"/>
              <a:t>exportadoras</a:t>
            </a:r>
            <a:endParaRPr lang="pl-PL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Franquiciados</a:t>
            </a:r>
            <a:endParaRPr lang="pl-PL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Proveedores</a:t>
            </a:r>
            <a:endParaRPr lang="pl-P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1" y="124494"/>
            <a:ext cx="7908655" cy="31207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negocio</a:t>
            </a:r>
            <a:r>
              <a:rPr lang="en-US" dirty="0"/>
              <a:t> Starbucks -  </a:t>
            </a:r>
            <a:r>
              <a:rPr lang="en-US" dirty="0" err="1"/>
              <a:t>Diseñado</a:t>
            </a:r>
            <a:r>
              <a:rPr lang="en-US" dirty="0"/>
              <a:t> por: </a:t>
            </a:r>
            <a:r>
              <a:rPr lang="en-US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/>
              <a:t>– </a:t>
            </a:r>
            <a:r>
              <a:rPr lang="en-US" dirty="0" err="1"/>
              <a:t>Autora</a:t>
            </a:r>
            <a:r>
              <a:rPr lang="en-US" dirty="0"/>
              <a:t>: Tatyana Yun</a:t>
            </a:r>
            <a:endParaRPr lang="pl-PL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CEC0471-7F7A-4843-AAF3-E169C8A8C020}"/>
              </a:ext>
            </a:extLst>
          </p:cNvPr>
          <p:cNvSpPr txBox="1"/>
          <p:nvPr/>
        </p:nvSpPr>
        <p:spPr>
          <a:xfrm>
            <a:off x="1125415" y="808892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157</Words>
  <Application>Microsoft Office PowerPoint</Application>
  <PresentationFormat>Panorámica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Starbucks -  Diseñado por: modelocanvas.net – Autora: Tatyana Yun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24</cp:revision>
  <dcterms:modified xsi:type="dcterms:W3CDTF">2021-09-14T11:52:52Z</dcterms:modified>
</cp:coreProperties>
</file>