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12"/>
  </p:normalViewPr>
  <p:slideViewPr>
    <p:cSldViewPr snapToGrid="0" snapToObjects="1">
      <p:cViewPr varScale="1">
        <p:scale>
          <a:sx n="108" d="100"/>
          <a:sy n="108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12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829326-EBB4-0441-AFD1-DC601D701F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AA8CF-F5B6-5B4E-BC1C-E00D5F0D5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A6D0A-B953-1A45-ADEA-97AF2A228AD1}" type="datetimeFigureOut">
              <a:rPr lang="pl-PL" smtClean="0"/>
              <a:t>25.09.2021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6462-BC9F-5F46-9948-06199BD6D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9024B-D6E2-5344-8395-269FA1E53E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9545-7F12-A945-9BB0-7F8CED68512B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420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73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m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5">
            <a:extLst>
              <a:ext uri="{FF2B5EF4-FFF2-40B4-BE49-F238E27FC236}">
                <a16:creationId xmlns:a16="http://schemas.microsoft.com/office/drawing/2014/main" id="{F26B1B37-E356-DB49-97FE-5DA721A2F0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84547" y="547844"/>
            <a:ext cx="2437200" cy="4608262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1" name="Shape 30">
            <a:extLst>
              <a:ext uri="{FF2B5EF4-FFF2-40B4-BE49-F238E27FC236}">
                <a16:creationId xmlns:a16="http://schemas.microsoft.com/office/drawing/2014/main" id="{B960E905-E9BB-9944-83F6-8C7B3E52D3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24694" y="2865600"/>
            <a:ext cx="2437200" cy="22896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0" name="Shape 29">
            <a:extLst>
              <a:ext uri="{FF2B5EF4-FFF2-40B4-BE49-F238E27FC236}">
                <a16:creationId xmlns:a16="http://schemas.microsoft.com/office/drawing/2014/main" id="{58F87794-5CAB-6A4A-BE8E-19BD80F39E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4694" y="546496"/>
            <a:ext cx="2437200" cy="231944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5" name="Shape 31">
            <a:extLst>
              <a:ext uri="{FF2B5EF4-FFF2-40B4-BE49-F238E27FC236}">
                <a16:creationId xmlns:a16="http://schemas.microsoft.com/office/drawing/2014/main" id="{DA24DE58-436B-D145-B2AC-2C9AE6F8E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65394" y="546495"/>
            <a:ext cx="2419200" cy="460934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4" name="Shape 28">
            <a:extLst>
              <a:ext uri="{FF2B5EF4-FFF2-40B4-BE49-F238E27FC236}">
                <a16:creationId xmlns:a16="http://schemas.microsoft.com/office/drawing/2014/main" id="{9C101CE5-3880-C94C-91A2-6BF18A27A3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38213" y="5155200"/>
            <a:ext cx="6046381" cy="16920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7" name="Shape 24">
            <a:extLst>
              <a:ext uri="{FF2B5EF4-FFF2-40B4-BE49-F238E27FC236}">
                <a16:creationId xmlns:a16="http://schemas.microsoft.com/office/drawing/2014/main" id="{686CC273-4374-A34C-9797-FA59FAAAE3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44400" y="546495"/>
            <a:ext cx="2437200" cy="2320833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pic>
        <p:nvPicPr>
          <p:cNvPr id="15" name="image1.png" descr="C:\Users\boris\Dropbox\BMFoundry\02 BMWebApp\DEsign\Materials\report icons\report_ch.png">
            <a:extLst>
              <a:ext uri="{FF2B5EF4-FFF2-40B4-BE49-F238E27FC236}">
                <a16:creationId xmlns:a16="http://schemas.microsoft.com/office/drawing/2014/main" id="{0AC4AE38-CB1D-2F43-A8C9-D0EF2F495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1553" y="2839888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2.png" descr="C:\Users\boris\Dropbox\BMFoundry\02 BMWebApp\DEsign\Materials\report icons\report_cr.png">
            <a:extLst>
              <a:ext uri="{FF2B5EF4-FFF2-40B4-BE49-F238E27FC236}">
                <a16:creationId xmlns:a16="http://schemas.microsoft.com/office/drawing/2014/main" id="{2E38A158-5E26-CC49-8FAD-F64934F91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553" y="514750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3.png" descr="C:\Users\boris\Dropbox\BMFoundry\02 BMWebApp\DEsign\Materials\report icons\report_cs.png">
            <a:extLst>
              <a:ext uri="{FF2B5EF4-FFF2-40B4-BE49-F238E27FC236}">
                <a16:creationId xmlns:a16="http://schemas.microsoft.com/office/drawing/2014/main" id="{FB196B93-52D1-274A-BFC3-34AF33DCA5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34832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4.png" descr="C:\Users\boris\Dropbox\BMFoundry\02 BMWebApp\DEsign\Materials\report icons\report_cst.png">
            <a:extLst>
              <a:ext uri="{FF2B5EF4-FFF2-40B4-BE49-F238E27FC236}">
                <a16:creationId xmlns:a16="http://schemas.microsoft.com/office/drawing/2014/main" id="{974D1CE8-4A24-A749-AD7C-F76F0A1BBF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330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5.png" descr="C:\Users\boris\Dropbox\BMFoundry\02 BMWebApp\DEsign\Materials\report icons\report_ka.png">
            <a:extLst>
              <a:ext uri="{FF2B5EF4-FFF2-40B4-BE49-F238E27FC236}">
                <a16:creationId xmlns:a16="http://schemas.microsoft.com/office/drawing/2014/main" id="{4D8193DD-9C5A-7E41-B81A-AF0269328E1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5987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7.png" descr="C:\Users\boris\Dropbox\BMFoundry\02 BMWebApp\DEsign\Materials\report icons\report_kr.png">
            <a:extLst>
              <a:ext uri="{FF2B5EF4-FFF2-40B4-BE49-F238E27FC236}">
                <a16:creationId xmlns:a16="http://schemas.microsoft.com/office/drawing/2014/main" id="{965DEEF5-7F02-404D-BD27-DC60DDF34F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12728" y="2852935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8.png" descr="C:\Users\boris\Dropbox\BMFoundry\02 BMWebApp\DEsign\Materials\report icons\report_rs.png">
            <a:extLst>
              <a:ext uri="{FF2B5EF4-FFF2-40B4-BE49-F238E27FC236}">
                <a16:creationId xmlns:a16="http://schemas.microsoft.com/office/drawing/2014/main" id="{663BEF5B-CBAA-AC42-AE9B-2AE3D23806A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91333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9.png" descr="C:\Users\boris\Dropbox\BMFoundry\02 BMWebApp\DEsign\Materials\report icons\report_vp.png">
            <a:extLst>
              <a:ext uri="{FF2B5EF4-FFF2-40B4-BE49-F238E27FC236}">
                <a16:creationId xmlns:a16="http://schemas.microsoft.com/office/drawing/2014/main" id="{4A9DF0C9-7B3A-324C-8FF1-31526B0201E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17687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image6.png" descr="C:\Users\boris\Dropbox\BMFoundry\02 BMWebApp\DEsign\Materials\report icons\report_kp.png">
            <a:extLst>
              <a:ext uri="{FF2B5EF4-FFF2-40B4-BE49-F238E27FC236}">
                <a16:creationId xmlns:a16="http://schemas.microsoft.com/office/drawing/2014/main" id="{28F339DE-E274-CE4F-B408-8B6B74D3778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7785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26">
            <a:extLst>
              <a:ext uri="{FF2B5EF4-FFF2-40B4-BE49-F238E27FC236}">
                <a16:creationId xmlns:a16="http://schemas.microsoft.com/office/drawing/2014/main" id="{DE59AB39-557A-EE44-B3D5-C66DA1D3C7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44400" y="2866518"/>
            <a:ext cx="2437200" cy="2287596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3" name="Shape 27">
            <a:extLst>
              <a:ext uri="{FF2B5EF4-FFF2-40B4-BE49-F238E27FC236}">
                <a16:creationId xmlns:a16="http://schemas.microsoft.com/office/drawing/2014/main" id="{02F31581-2E34-7A48-B185-6E86DDE384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00" y="5155200"/>
            <a:ext cx="6131013" cy="1691650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8" name="Shape 31">
            <a:extLst>
              <a:ext uri="{FF2B5EF4-FFF2-40B4-BE49-F238E27FC236}">
                <a16:creationId xmlns:a16="http://schemas.microsoft.com/office/drawing/2014/main" id="{863C3863-C8A4-2E41-A64B-2EF4D61696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00" y="546495"/>
            <a:ext cx="2437200" cy="460761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3639BF-24D3-054C-821E-9728AA2038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88871F-CD64-C445-B3DB-B55CAF85DC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">
            <a:extLst>
              <a:ext uri="{FF2B5EF4-FFF2-40B4-BE49-F238E27FC236}">
                <a16:creationId xmlns:a16="http://schemas.microsoft.com/office/drawing/2014/main" id="{83D0BE0F-5E46-C341-A951-C3DF8EC0E808}"/>
              </a:ext>
            </a:extLst>
          </p:cNvPr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" name="image10.pdf">
            <a:extLst>
              <a:ext uri="{FF2B5EF4-FFF2-40B4-BE49-F238E27FC236}">
                <a16:creationId xmlns:a16="http://schemas.microsoft.com/office/drawing/2014/main" id="{8C80D696-49F7-A64C-9728-05B0E05EB8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1" y="128523"/>
            <a:ext cx="1512169" cy="29163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48F05-EC8E-D649-B6A2-3331A5C8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2" y="124494"/>
            <a:ext cx="7182296" cy="312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chemeClr val="bg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47700" marR="0" indent="-1905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668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240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9812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»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4231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8803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3375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7947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locanva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7D3E-D91C-9E45-84D5-E71D728AB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b="1" dirty="0"/>
              <a:t>Propuestas de valor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Seguimiento de noticias y eventos en tiempo real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Inmediatez en la comunicación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Localización de temas específicos que se convierten en tendencia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err="1"/>
              <a:t>Viralización</a:t>
            </a:r>
            <a:r>
              <a:rPr lang="es-ES" dirty="0"/>
              <a:t> de contenidos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Los anunciantes pueden llegar a un mayor número de usuarios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Los </a:t>
            </a:r>
            <a:r>
              <a:rPr lang="es-ES" dirty="0" err="1"/>
              <a:t>influencers</a:t>
            </a:r>
            <a:r>
              <a:rPr lang="es-ES" dirty="0"/>
              <a:t> consiguen más seguidores</a:t>
            </a:r>
            <a:endParaRPr lang="pl-PL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9BFCC1-A4B1-7C4D-A09C-0A7BDD570A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s-ES" b="1" dirty="0"/>
              <a:t>Canales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Página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Aplicaciones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API para desarrolladores</a:t>
            </a:r>
            <a:endParaRPr lang="pl-PL" dirty="0" err="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B59929-7E9F-E241-9FC5-64B62FA8D5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" b="1" dirty="0"/>
              <a:t>Relación con clientes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Plataforma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Aplicaciones</a:t>
            </a:r>
            <a:endParaRPr lang="pl-PL" dirty="0" err="1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72760A3-2298-3547-8B71-8E1EDDB989F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b="1" dirty="0"/>
              <a:t>Segmento de clientes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Usuarios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Empresas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Programadores y desarrolladores</a:t>
            </a:r>
            <a:endParaRPr lang="pl-PL" dirty="0" err="1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B15EED-4E69-7240-B958-ABA6228B1B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b="1" dirty="0"/>
              <a:t>Fuente de ingresos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Publicidad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Licencia de datos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Promoción de cuentas, tweets y tendencias</a:t>
            </a:r>
            <a:endParaRPr lang="pl-PL" dirty="0" err="1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CE384-97D1-544B-807B-598510C6ED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/>
              <a:t>Actividades clave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Desarrollo de la plataforma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Control de publicaciones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Mejora de </a:t>
            </a:r>
            <a:r>
              <a:rPr lang="es-ES" dirty="0" err="1"/>
              <a:t>algortimos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Innovación: creación de nuevas funciones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80FFA2-4FA0-9D49-9304-88F04F34B0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b="1" dirty="0"/>
              <a:t>Recursos clave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Usuarios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Contenidos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Aplicaciones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Plataforma Web</a:t>
            </a:r>
            <a:endParaRPr lang="pl-PL" dirty="0" err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0467F3-E3FD-F148-AB23-8784DB1CA7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" b="1" dirty="0"/>
              <a:t>Estructura de costes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Personal dedicado a investigación y desarrollo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Venta y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Mantenimiento y desarrollo de la plataforma</a:t>
            </a:r>
            <a:endParaRPr lang="pl-PL" dirty="0" err="1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0366CA7-DF1A-634F-8641-1CD8CC926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ES" b="1" dirty="0"/>
              <a:t>Socios clave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Usuarios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Creadores de contenidos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Contenido Premium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Anunciantes</a:t>
            </a:r>
            <a:endParaRPr lang="pl-PL" dirty="0" err="1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F055A8-6300-6A40-BFCA-AE775E02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2" y="124494"/>
            <a:ext cx="7651202" cy="31207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negocio</a:t>
            </a:r>
            <a:r>
              <a:rPr lang="en-US" dirty="0"/>
              <a:t> Twitter-  </a:t>
            </a:r>
            <a:r>
              <a:rPr lang="en-US" dirty="0" err="1"/>
              <a:t>Diseñado</a:t>
            </a:r>
            <a:r>
              <a:rPr lang="en-US" dirty="0"/>
              <a:t> por: </a:t>
            </a:r>
            <a:r>
              <a:rPr lang="en-US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modelocanvas.net </a:t>
            </a:r>
            <a:r>
              <a:rPr lang="en-US" dirty="0"/>
              <a:t>– </a:t>
            </a:r>
            <a:r>
              <a:rPr lang="en-US" dirty="0" err="1"/>
              <a:t>Autora</a:t>
            </a:r>
            <a:r>
              <a:rPr lang="en-US" dirty="0"/>
              <a:t>: Tatyana Yun</a:t>
            </a:r>
            <a:endParaRPr lang="pl-PL" dirty="0" err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59BE-34F5-624B-945E-5B72AEED0553}"/>
              </a:ext>
            </a:extLst>
          </p:cNvPr>
          <p:cNvSpPr txBox="1"/>
          <p:nvPr/>
        </p:nvSpPr>
        <p:spPr>
          <a:xfrm>
            <a:off x="728420" y="821410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8898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144</Words>
  <Application>Microsoft Office PowerPoint</Application>
  <PresentationFormat>Panorámica</PresentationFormat>
  <Paragraphs>51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canvas_template</vt:lpstr>
      <vt:lpstr>Modelo de negocio Twitter-  Diseñado por: modelocanvas.net – Autora: Tatyana Yun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Usuario</dc:creator>
  <cp:lastModifiedBy>Javier Diaz Redrado</cp:lastModifiedBy>
  <cp:revision>24</cp:revision>
  <dcterms:modified xsi:type="dcterms:W3CDTF">2021-09-25T06:28:26Z</dcterms:modified>
</cp:coreProperties>
</file>