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2"/>
    <p:restoredTop sz="94691"/>
  </p:normalViewPr>
  <p:slideViewPr>
    <p:cSldViewPr snapToGrid="0" snapToObjects="1">
      <p:cViewPr varScale="1">
        <p:scale>
          <a:sx n="108" d="100"/>
          <a:sy n="108" d="100"/>
        </p:scale>
        <p:origin x="9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14.09.2021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Zara se adelanta al lanzamiento de tendencias cada temporada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Prendas de buena calidad, a precios asequibles</a:t>
            </a:r>
            <a:endParaRPr lang="pl-PL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 e </a:t>
            </a:r>
            <a:r>
              <a:rPr lang="es-ES" dirty="0" err="1"/>
              <a:t>influencers</a:t>
            </a:r>
            <a:endParaRPr lang="pl-PL" dirty="0" err="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 en espacios estratégicos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Diseñadores de la marca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Actividad en redes sociales</a:t>
            </a:r>
            <a:endParaRPr lang="pl-PL" dirty="0" err="1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Mujeres y hombres de entre 18-40 años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Niños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Influencers</a:t>
            </a:r>
            <a:r>
              <a:rPr lang="es-ES" dirty="0"/>
              <a:t> de moda</a:t>
            </a:r>
            <a:endParaRPr lang="pl-PL" dirty="0" err="1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Ventas en tiendas físicas y en plataforma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Margen bruto de beneficios</a:t>
            </a:r>
            <a:endParaRPr lang="pl-PL" dirty="0" err="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Analizar las últimas tendencias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del proceso de diseño, fabricación y distribución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Coordinación de  talleres y centros de producción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Adaptar el ritmo de fabricación y distribución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Internacionalización de la marca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Búsqueda de  nichos de mercado</a:t>
            </a:r>
            <a:endParaRPr lang="pl-PL" dirty="0" err="1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Fábricas propias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Centros de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Equipos de diseño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Materias primas</a:t>
            </a:r>
            <a:endParaRPr lang="pl-PL" dirty="0" err="1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Baja inversión en publicidad = más margen para expandirse internacionalmente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de tiendas, centros de logística y centros de fabricación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producción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humanos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Apertura de nuevas tiendas y reformas</a:t>
            </a:r>
          </a:p>
          <a:p>
            <a:endParaRPr lang="pl-PL" dirty="0" err="1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materias primas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Talleres y centros de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Propietarios de franquicias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Influencers</a:t>
            </a:r>
            <a:r>
              <a:rPr lang="es-ES" dirty="0"/>
              <a:t> de moda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Accionistas e inversores</a:t>
            </a:r>
            <a:endParaRPr lang="pl-PL" dirty="0" err="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Zara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–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094F045-6B2A-1B45-AE99-32189F3EF1FC}"/>
              </a:ext>
            </a:extLst>
          </p:cNvPr>
          <p:cNvSpPr txBox="1"/>
          <p:nvPr/>
        </p:nvSpPr>
        <p:spPr>
          <a:xfrm>
            <a:off x="1090246" y="1512277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199</Words>
  <Application>Microsoft Office PowerPoint</Application>
  <PresentationFormat>Panorámica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Zara -  Diseñado por: modelocanvas.net –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24</cp:revision>
  <dcterms:modified xsi:type="dcterms:W3CDTF">2021-09-14T11:44:29Z</dcterms:modified>
</cp:coreProperties>
</file>