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612"/>
  </p:normalViewPr>
  <p:slideViewPr>
    <p:cSldViewPr snapToGrid="0" snapToObjects="1">
      <p:cViewPr varScale="1">
        <p:scale>
          <a:sx n="108" d="100"/>
          <a:sy n="108" d="100"/>
        </p:scale>
        <p:origin x="12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23.10.2021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dirty="0"/>
          </a:p>
          <a:p>
            <a:r>
              <a:rPr lang="es-ES" u="sng" dirty="0"/>
              <a:t>Viajeros: 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Precios más atractivos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Oferta de alojamiento muy variada en una misma ciudad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Sistema de reseñas y opiniones</a:t>
            </a:r>
          </a:p>
          <a:p>
            <a:endParaRPr lang="es-ES" dirty="0"/>
          </a:p>
          <a:p>
            <a:r>
              <a:rPr lang="es-ES" u="sng" dirty="0"/>
              <a:t>Propietarios de alojamiento: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Política de precios bajos de </a:t>
            </a:r>
            <a:r>
              <a:rPr lang="es-ES" dirty="0" err="1"/>
              <a:t>Booking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Flexibilidad para que los establecimientos adapten su oferta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Canal directo con clientes de todo el mundo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Propia plataforma de </a:t>
            </a:r>
            <a:r>
              <a:rPr lang="es-ES" dirty="0" err="1"/>
              <a:t>Booking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Aplicación móvil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Suscripción a la lista de correo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Guías de viaje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Programa de afiliados de </a:t>
            </a:r>
            <a:r>
              <a:rPr lang="es-ES" dirty="0" err="1"/>
              <a:t>Booking</a:t>
            </a:r>
            <a:endParaRPr lang="pl-PL" dirty="0" err="1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b="1" dirty="0"/>
          </a:p>
          <a:p>
            <a:r>
              <a:rPr lang="pl-PL" u="sng" dirty="0" err="1"/>
              <a:t>Viajeros</a:t>
            </a:r>
            <a:r>
              <a:rPr lang="pl-PL" dirty="0"/>
              <a:t>:</a:t>
            </a:r>
          </a:p>
          <a:p>
            <a:endParaRPr lang="pl-PL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Servicio</a:t>
            </a:r>
            <a:r>
              <a:rPr lang="pl-PL" dirty="0"/>
              <a:t> de </a:t>
            </a:r>
            <a:r>
              <a:rPr lang="pl-PL" dirty="0" err="1"/>
              <a:t>Atención</a:t>
            </a:r>
            <a:r>
              <a:rPr lang="pl-PL" dirty="0"/>
              <a:t> al </a:t>
            </a:r>
            <a:r>
              <a:rPr lang="pl-PL" dirty="0" err="1"/>
              <a:t>Cliente</a:t>
            </a:r>
            <a:endParaRPr lang="pl-PL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Reseñas</a:t>
            </a:r>
            <a:r>
              <a:rPr lang="pl-PL" dirty="0"/>
              <a:t> </a:t>
            </a:r>
            <a:r>
              <a:rPr lang="pl-PL" dirty="0" err="1"/>
              <a:t>reales</a:t>
            </a:r>
            <a:endParaRPr lang="pl-PL" dirty="0"/>
          </a:p>
          <a:p>
            <a:endParaRPr lang="pl-PL" dirty="0"/>
          </a:p>
          <a:p>
            <a:r>
              <a:rPr lang="pl-PL" u="sng" dirty="0" err="1"/>
              <a:t>Propietarios</a:t>
            </a:r>
            <a:r>
              <a:rPr lang="pl-PL" u="sng" dirty="0"/>
              <a:t> de </a:t>
            </a:r>
            <a:r>
              <a:rPr lang="pl-PL" u="sng" dirty="0" err="1"/>
              <a:t>alojamiento</a:t>
            </a:r>
            <a:r>
              <a:rPr lang="pl-PL" u="sng" dirty="0"/>
              <a:t>:</a:t>
            </a:r>
          </a:p>
          <a:p>
            <a:endParaRPr lang="pl-PL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Inscripción</a:t>
            </a:r>
            <a:r>
              <a:rPr lang="pl-PL" dirty="0"/>
              <a:t> </a:t>
            </a:r>
            <a:r>
              <a:rPr lang="pl-PL" dirty="0" err="1"/>
              <a:t>sencilla</a:t>
            </a:r>
            <a:endParaRPr lang="pl-PL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Reducción</a:t>
            </a:r>
            <a:r>
              <a:rPr lang="pl-PL" dirty="0"/>
              <a:t> de </a:t>
            </a:r>
            <a:r>
              <a:rPr lang="pl-PL" dirty="0" err="1"/>
              <a:t>pérdidas</a:t>
            </a:r>
            <a:endParaRPr lang="pl-PL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Viajeros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Proveedores de alojamiento</a:t>
            </a:r>
            <a:endParaRPr lang="pl-PL" dirty="0" err="1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Ingresos por 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Comisiones generadas por reservas en la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de suscripción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Servicios de afiliación</a:t>
            </a:r>
            <a:endParaRPr lang="pl-PL" dirty="0" err="1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Analizar estrategias de competidores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Mantenimiento y desarrollo de la plataforma y la aplicación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Actualización de guías de viajes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Seguimiento de experiencias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Estimular la demanda</a:t>
            </a:r>
            <a:endParaRPr lang="pl-PL" dirty="0" err="1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Número de alojamientos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Contenido de la página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Empleados del Servicio de Atención al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Programa de afiliación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Infraestructura de la plataforma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Programa de fidelidad </a:t>
            </a:r>
            <a:r>
              <a:rPr lang="es-ES" dirty="0" err="1"/>
              <a:t>Genius</a:t>
            </a:r>
            <a:endParaRPr lang="pl-PL" dirty="0" err="1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Inversión en captación de nuevos clientes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Publicidad y marketing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Salarios de personal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administrativos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Pago de comisiones por el programa de afiliados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Mantenimiento de la infraestructura tecnológica</a:t>
            </a:r>
            <a:endParaRPr lang="pl-PL" dirty="0" err="1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Propietarios de alojamientos particulares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Cadenas hoteleras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Hoteles, resorts y moteles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Agencias de viajes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Afiliados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Socios tecnológicos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Expertos en marketing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Meta motores de búsqueda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Gestores de viajes de empresas</a:t>
            </a:r>
          </a:p>
          <a:p>
            <a:endParaRPr lang="es-E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1" y="124494"/>
            <a:ext cx="7695591" cy="31207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negocio</a:t>
            </a:r>
            <a:r>
              <a:rPr lang="en-US" dirty="0"/>
              <a:t> Booking -  </a:t>
            </a:r>
            <a:r>
              <a:rPr lang="en-US" dirty="0" err="1"/>
              <a:t>Diseñado</a:t>
            </a:r>
            <a:r>
              <a:rPr lang="en-US" dirty="0"/>
              <a:t> por: </a:t>
            </a:r>
            <a:r>
              <a:rPr lang="en-US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n-US" dirty="0"/>
              <a:t>- </a:t>
            </a:r>
            <a:r>
              <a:rPr lang="en-US" dirty="0" err="1"/>
              <a:t>Autora</a:t>
            </a:r>
            <a:r>
              <a:rPr lang="en-US" dirty="0"/>
              <a:t>: Tatyana Yun</a:t>
            </a:r>
            <a:endParaRPr lang="pl-PL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C0333ED-67EE-474C-AB76-1A84A9BFF29A}"/>
              </a:ext>
            </a:extLst>
          </p:cNvPr>
          <p:cNvSpPr txBox="1"/>
          <p:nvPr/>
        </p:nvSpPr>
        <p:spPr>
          <a:xfrm>
            <a:off x="1195754" y="2039815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248</Words>
  <Application>Microsoft Office PowerPoint</Application>
  <PresentationFormat>Panorámica</PresentationFormat>
  <Paragraphs>76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Booking -  Diseñado por: modelocanvas.net - Autora: Tatyana Yun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24</cp:revision>
  <dcterms:modified xsi:type="dcterms:W3CDTF">2021-10-23T07:57:57Z</dcterms:modified>
</cp:coreProperties>
</file>