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2"/>
    <p:restoredTop sz="94612"/>
  </p:normalViewPr>
  <p:slideViewPr>
    <p:cSldViewPr snapToGrid="0" snapToObjects="1">
      <p:cViewPr varScale="1">
        <p:scale>
          <a:sx n="68" d="100"/>
          <a:sy n="68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11.12.2021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Ofrecer </a:t>
            </a:r>
            <a:r>
              <a:rPr lang="es-ES" dirty="0" err="1"/>
              <a:t>cómida</a:t>
            </a:r>
            <a:r>
              <a:rPr lang="es-ES" dirty="0"/>
              <a:t> rápida, sabrosa y con un precio asequible a todo tipo de público</a:t>
            </a:r>
            <a:endParaRPr lang="pl-PL" dirty="0" err="1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Restaurantes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Página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Aplicación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  <a:endParaRPr lang="pl-PL" dirty="0" err="1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Estrategias publicitarias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Atención al cliente en sus locales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Kioscos digitales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Servicio</a:t>
            </a:r>
            <a:r>
              <a:rPr lang="pl-PL" dirty="0"/>
              <a:t> de </a:t>
            </a:r>
            <a:r>
              <a:rPr lang="pl-PL" dirty="0" err="1"/>
              <a:t>Atención</a:t>
            </a:r>
            <a:r>
              <a:rPr lang="pl-PL" dirty="0"/>
              <a:t> al </a:t>
            </a:r>
            <a:r>
              <a:rPr lang="pl-PL" dirty="0" err="1"/>
              <a:t>Cliente</a:t>
            </a: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Gestión</a:t>
            </a:r>
            <a:r>
              <a:rPr lang="pl-PL" dirty="0"/>
              <a:t> de red de </a:t>
            </a:r>
            <a:r>
              <a:rPr lang="pl-PL" dirty="0" err="1"/>
              <a:t>franquicias</a:t>
            </a:r>
            <a:endParaRPr lang="pl-PL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Niños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Adolescentes: bajo poder adquisitivo, estudiantes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Adultos: trabajadores con poco tiempo para comer, familias, amigos</a:t>
            </a:r>
            <a:endParaRPr lang="pl-PL" dirty="0" err="1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de alimentos y bebidas en sus establecimientos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Tarifas de franquicias</a:t>
            </a:r>
            <a:endParaRPr lang="pl-PL" dirty="0" err="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Campañas publicitarias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Acuerdos de colaboración para crear más franquicias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Negociación con proveedores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Limpieza  y diseño de los locales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Política de calidad y control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 y desarrollo de nuevas propuestas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Acciones de sostenibilidad</a:t>
            </a:r>
            <a:endParaRPr lang="pl-PL" dirty="0" err="1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Propiedad intelectual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Cadena de suministro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Restaurantes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Página web y aplicaciones</a:t>
            </a:r>
            <a:endParaRPr lang="pl-PL" dirty="0" err="1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Inversión en desarrollo de nuevos productos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y administración de toda la red de restaurantes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Mantenimiento de la infraestructura en comunicaciones, página web y aplicaciones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Campañas de publicidad y 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 la red de logística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Pago a proveedores y nóminas a trabajadores</a:t>
            </a:r>
          </a:p>
          <a:p>
            <a:endParaRPr lang="pl-PL" dirty="0" err="1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Logística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 de franquiciados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Alianzas con otras empresas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Organizaciones benéficas</a:t>
            </a:r>
            <a:endParaRPr lang="pl-PL" dirty="0" err="1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1" y="124494"/>
            <a:ext cx="8130323" cy="31207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negocio</a:t>
            </a:r>
            <a:r>
              <a:rPr lang="en-US" dirty="0"/>
              <a:t> McDonalds -  </a:t>
            </a:r>
            <a:r>
              <a:rPr lang="en-US" dirty="0" err="1"/>
              <a:t>Diseñado</a:t>
            </a:r>
            <a:r>
              <a:rPr lang="en-US" dirty="0"/>
              <a:t> por: </a:t>
            </a:r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n-US" dirty="0"/>
              <a:t>- </a:t>
            </a:r>
            <a:r>
              <a:rPr lang="en-US" dirty="0" err="1"/>
              <a:t>Autora</a:t>
            </a:r>
            <a:r>
              <a:rPr lang="en-US" dirty="0"/>
              <a:t>: Tatyana Yun</a:t>
            </a: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207</Words>
  <Application>Microsoft Office PowerPoint</Application>
  <PresentationFormat>Panorámica</PresentationFormat>
  <Paragraphs>56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McDonalds -  Diseñado por: modelocanvas.net - Autora: Tatyana Yun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Yun Tatyana</cp:lastModifiedBy>
  <cp:revision>24</cp:revision>
  <dcterms:modified xsi:type="dcterms:W3CDTF">2021-12-11T16:02:04Z</dcterms:modified>
</cp:coreProperties>
</file>