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5"/>
    <p:restoredTop sz="94612"/>
  </p:normalViewPr>
  <p:slideViewPr>
    <p:cSldViewPr snapToGrid="0" snapToObjects="1">
      <p:cViewPr varScale="1">
        <p:scale>
          <a:sx n="68" d="100"/>
          <a:sy n="6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12.12.2021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Acceso a un gran catálogo de música sin que los clientes tengan que pagar por ello, dirigido a toda clase de público con diferentes gustos musicales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Web de </a:t>
            </a:r>
            <a:r>
              <a:rPr lang="es-ES" dirty="0" err="1"/>
              <a:t>Spotify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Planes de suscripción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publicitarias y anuncios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</a:t>
            </a:r>
            <a:r>
              <a:rPr lang="es-ES" dirty="0" err="1"/>
              <a:t>Spotify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Personalización de las listas de música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</a:t>
            </a:r>
            <a:r>
              <a:rPr lang="es-ES" dirty="0" err="1"/>
              <a:t>Spotify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Fan </a:t>
            </a:r>
            <a:r>
              <a:rPr lang="es-ES" dirty="0" err="1"/>
              <a:t>First</a:t>
            </a:r>
            <a:endParaRPr lang="es-ES" dirty="0"/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disfrutan escuchando música sin pagar por ello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Anunciantes y desarrolladores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las cuotas por suscripción a alguno de sus planes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Pagos realizados por los anunciantes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extensa librería musical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Adquisición de nuevo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Estrategias de posicionamiento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 de la compañía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Colección de música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 activos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Contratos con otras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a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 con terceros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Compañías discográficas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Artistas independientes y bandas de música Compañías que se integran dentro del servicio de </a:t>
            </a:r>
            <a:r>
              <a:rPr lang="es-ES" dirty="0" err="1"/>
              <a:t>Spotify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que ofrecen alojamiento en la nube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694225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Spotify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B560B6C-7B34-4F42-8BD0-456B4AB84D7F}"/>
              </a:ext>
            </a:extLst>
          </p:cNvPr>
          <p:cNvSpPr txBox="1"/>
          <p:nvPr/>
        </p:nvSpPr>
        <p:spPr>
          <a:xfrm>
            <a:off x="3837709" y="803564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199</Words>
  <Application>Microsoft Office PowerPoint</Application>
  <PresentationFormat>Panorámica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Spotify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Yun Tatyana</cp:lastModifiedBy>
  <cp:revision>26</cp:revision>
  <dcterms:modified xsi:type="dcterms:W3CDTF">2021-12-12T18:26:59Z</dcterms:modified>
</cp:coreProperties>
</file>