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25"/>
    <p:restoredTop sz="94620"/>
  </p:normalViewPr>
  <p:slideViewPr>
    <p:cSldViewPr snapToGrid="0" snapToObjects="1">
      <p:cViewPr varScale="1">
        <p:scale>
          <a:sx n="68" d="100"/>
          <a:sy n="68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24.12.2021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r>
              <a:rPr lang="es-ES" dirty="0"/>
              <a:t>Plataforma de intercambio entre compradores y vendedores: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Los vendedores obtienen ingresos por las ventas de artículos que ya no necesitan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Los compradores pueden adquirir artículos de segunda mano a precios más bajos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y plataforma web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Promociones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Boca a boca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Mensajes </a:t>
            </a:r>
            <a:r>
              <a:rPr lang="es-ES" dirty="0" err="1"/>
              <a:t>push</a:t>
            </a: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Personalización de anuncios con base en la localización geográfica de sus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Centro de Ayuda de </a:t>
            </a:r>
            <a:r>
              <a:rPr lang="es-ES" dirty="0" err="1"/>
              <a:t>Wallapop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Compradores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Vendedores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Anuncios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Internacionalización de la compañía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 campañas de marketing y publicidad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y desarrollo de la plataforma y de la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 incidencias a través del Centro de Atención al Cliente</a:t>
            </a:r>
          </a:p>
          <a:p>
            <a:endParaRPr lang="es-E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Programadores y desarrolladores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Analistas de datos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Centro de Asistencia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y 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Sueldos de los empleados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campañas de 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la plataforma y servidores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Medios de transacción (sistema de pagos online)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envío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Play </a:t>
            </a:r>
            <a:r>
              <a:rPr lang="es-ES" dirty="0" err="1"/>
              <a:t>Stores</a:t>
            </a:r>
            <a:r>
              <a:rPr lang="es-ES" dirty="0"/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Los propios vendedores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Compañías de gestión de pagos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servicios de geolocalización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publicidad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708293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dirty="0" err="1"/>
              <a:t>Wallapop</a:t>
            </a:r>
            <a:r>
              <a:rPr lang="en-US" dirty="0"/>
              <a:t>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-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210</Words>
  <Application>Microsoft Office PowerPoint</Application>
  <PresentationFormat>Panorámica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Wallapop -  Diseñado por: modelocanvas.net -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Yun Tatyana</cp:lastModifiedBy>
  <cp:revision>26</cp:revision>
  <dcterms:modified xsi:type="dcterms:W3CDTF">2021-12-24T18:24:32Z</dcterms:modified>
</cp:coreProperties>
</file>