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25"/>
    <p:restoredTop sz="94612"/>
  </p:normalViewPr>
  <p:slideViewPr>
    <p:cSldViewPr snapToGrid="0" snapToObjects="1">
      <p:cViewPr varScale="1">
        <p:scale>
          <a:sx n="68" d="100"/>
          <a:sy n="68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16.01.2022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Crear joyas únicas y exclusivas con los mejores materiales para clientes que buscan algo especial y de gran calidad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 de la joyería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de moda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información sobre nuevas colecciones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corporativa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en un rango de edad entre 25-70 años, que valoran tener una joya única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Ventas directas de los producto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Encargos personalizados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Diseño de joyas y colecciones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Diseño de </a:t>
            </a:r>
            <a:r>
              <a:rPr lang="es-ES" dirty="0" err="1"/>
              <a:t>packaging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de pedidos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marketing y publicidad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físicos: locales, </a:t>
            </a:r>
            <a:r>
              <a:rPr lang="es-ES" dirty="0" err="1"/>
              <a:t>packaging</a:t>
            </a:r>
            <a:r>
              <a:rPr lang="es-ES" dirty="0"/>
              <a:t>….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humanos: personal de las tiendas, </a:t>
            </a:r>
            <a:r>
              <a:rPr lang="es-ES" dirty="0" err="1"/>
              <a:t>logísitica</a:t>
            </a:r>
            <a:r>
              <a:rPr lang="es-ES" dirty="0"/>
              <a:t>, diseñadores…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intelectuales: redes sociales, página corporativa…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económicos: inversiones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fijos: salarios, mantenimiento web, seguros…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variables: coste de producción de joyas, pago a fotógrafos y encargados de publicidad…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mixtos: facturas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Otros costes: publicidad, comisiones…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Alianzas con otros negocios de accesorios y moda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Diseñadores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Bloggers</a:t>
            </a:r>
            <a:r>
              <a:rPr lang="es-ES" dirty="0"/>
              <a:t> de moda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de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7778631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</a:t>
            </a:r>
            <a:r>
              <a:rPr lang="en-US" dirty="0" err="1"/>
              <a:t>joyería</a:t>
            </a:r>
            <a:r>
              <a:rPr lang="en-US" dirty="0"/>
              <a:t>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-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202</Words>
  <Application>Microsoft Office PowerPoint</Application>
  <PresentationFormat>Panorámica</PresentationFormat>
  <Paragraphs>47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joyería -  Diseñado por: modelocanvas.net -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Yun Tatyana</cp:lastModifiedBy>
  <cp:revision>26</cp:revision>
  <dcterms:modified xsi:type="dcterms:W3CDTF">2022-01-16T05:22:22Z</dcterms:modified>
</cp:coreProperties>
</file>