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25"/>
    <p:restoredTop sz="94612"/>
  </p:normalViewPr>
  <p:slideViewPr>
    <p:cSldViewPr snapToGrid="0" snapToObjects="1">
      <p:cViewPr varScale="1">
        <p:scale>
          <a:sx n="104" d="100"/>
          <a:sy n="104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03.01.2022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un sistema de pagos que sea reconocido a nivel mundial, rápido, seguro y efectivo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</a:t>
            </a:r>
            <a:r>
              <a:rPr lang="es-ES" dirty="0" err="1"/>
              <a:t>partners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autónomo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Fuerte sistema de seguridad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Protección contra privacidad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 particulares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Vendedores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Tarifas de transacción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Fortalecimiento del sistema de pagos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Soporte 24 horas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Acuerdos contractuales con clientes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50294" y="2866602"/>
            <a:ext cx="2437200" cy="2287596"/>
          </a:xfrm>
        </p:spPr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de </a:t>
            </a:r>
            <a:r>
              <a:rPr lang="es-ES" dirty="0" err="1"/>
              <a:t>Paypal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de </a:t>
            </a:r>
            <a:r>
              <a:rPr lang="es-ES" dirty="0" err="1"/>
              <a:t>Paypal</a:t>
            </a:r>
            <a:r>
              <a:rPr lang="es-E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Más de 300 millones de usuarios activos Programa de </a:t>
            </a:r>
            <a:r>
              <a:rPr lang="es-ES" dirty="0" err="1"/>
              <a:t>Partners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Posición dominante dentro del mercado de las </a:t>
            </a:r>
            <a:r>
              <a:rPr lang="es-ES" dirty="0" err="1"/>
              <a:t>Fintech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derivados de las transacciones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Nóminas a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de nuevos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Aspectos legales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Accionistas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pagos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Bancos y empresas financieras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subsidiarias (</a:t>
            </a:r>
            <a:r>
              <a:rPr lang="es-ES" dirty="0" err="1"/>
              <a:t>Paydiant</a:t>
            </a:r>
            <a:r>
              <a:rPr lang="es-ES" dirty="0"/>
              <a:t> </a:t>
            </a:r>
            <a:r>
              <a:rPr lang="es-ES" dirty="0" err="1"/>
              <a:t>Venmo</a:t>
            </a:r>
            <a:r>
              <a:rPr lang="es-ES" dirty="0"/>
              <a:t>, </a:t>
            </a:r>
            <a:r>
              <a:rPr lang="es-ES" dirty="0" err="1"/>
              <a:t>Braintree</a:t>
            </a:r>
            <a:r>
              <a:rPr lang="es-ES" dirty="0"/>
              <a:t> entre otros)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</a:t>
            </a:r>
            <a:r>
              <a:rPr lang="es-ES" dirty="0" err="1"/>
              <a:t>Partners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Desarrolladores de software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987657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Paypal</a:t>
            </a:r>
            <a:r>
              <a:rPr lang="en-US" dirty="0"/>
              <a:t>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184</Words>
  <Application>Microsoft Office PowerPoint</Application>
  <PresentationFormat>Panorámica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Paypal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2022-01-03T10:53:37Z</dcterms:modified>
</cp:coreProperties>
</file>