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12"/>
  </p:normalViewPr>
  <p:slideViewPr>
    <p:cSldViewPr snapToGrid="0" snapToObjects="1">
      <p:cViewPr varScale="1">
        <p:scale>
          <a:sx n="108" d="100"/>
          <a:sy n="108" d="100"/>
        </p:scale>
        <p:origin x="11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20.11.2021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una nueva experiencia a la hora de disfrutar del mejor café en casa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Boutiques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Hipermercados y tiendas de electrodomésticos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Club </a:t>
            </a:r>
            <a:r>
              <a:rPr lang="es-ES" dirty="0" err="1"/>
              <a:t>Nespresso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Centros de Atención al Cliente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particulares que buscan la máxima excelencia en el café sin importar el precio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Negocios que buscan aportar mayor valor a su espacio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máquinas de café exclusivas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cápsulas de café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de nuevos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y apertura de nuevas tiendas-boutique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desarrollo de la plataforma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publicitarios</a:t>
            </a:r>
            <a:endParaRPr lang="es-ES" b="1" dirty="0"/>
          </a:p>
          <a:p>
            <a:endParaRPr lang="es-E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Máquinas de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Cápsulas de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campañas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derivados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 al personal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del programa </a:t>
            </a:r>
            <a:r>
              <a:rPr lang="es-ES" dirty="0" err="1"/>
              <a:t>Reviving</a:t>
            </a:r>
            <a:r>
              <a:rPr lang="es-ES" dirty="0"/>
              <a:t> </a:t>
            </a:r>
            <a:r>
              <a:rPr lang="es-ES" dirty="0" err="1"/>
              <a:t>Origins</a:t>
            </a:r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Propietarios de plantaciones y cultivos de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Fabricantes de máquinas de café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890899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Nespresso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47EDB30-6730-4B48-BDA0-BDBDC7146524}"/>
              </a:ext>
            </a:extLst>
          </p:cNvPr>
          <p:cNvSpPr txBox="1"/>
          <p:nvPr/>
        </p:nvSpPr>
        <p:spPr>
          <a:xfrm>
            <a:off x="6281928" y="676656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175</Words>
  <Application>Microsoft Office PowerPoint</Application>
  <PresentationFormat>Panorámica</PresentationFormat>
  <Paragraphs>44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Nespresso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2021-11-20T16:10:46Z</dcterms:modified>
</cp:coreProperties>
</file>