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4612"/>
  </p:normalViewPr>
  <p:slideViewPr>
    <p:cSldViewPr snapToGrid="0" snapToObjects="1">
      <p:cViewPr varScale="1">
        <p:scale>
          <a:sx n="108" d="100"/>
          <a:sy n="108" d="100"/>
        </p:scale>
        <p:origin x="5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25.02.2022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que buscan un espacio en el que poner en venta un local o una vivienda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que buscan un inmueble (vivienda o local de trabajo)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Punto de venta físico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Telemarketing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Plataformas inmobiliarias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E-Commerce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Trato personalizado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Actualizaciones y notificaciones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Asesoramiento y seguimiento</a:t>
            </a:r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que buscan una vivienda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que buscan un inmueble para invertir o alquilar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que buscan un inmueble para negocios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Honorarios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Gestionar los inmuebles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Adaptar la oferta a los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Analizar el mercado inmobiliario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Inspeccionar las viviendas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Búsqueda de financiación para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Supervisar el proceso de compraventa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físicos: local de la inmobiliaria e inmuebles ofertados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humanos: personal, </a:t>
            </a:r>
            <a:r>
              <a:rPr lang="es-ES" dirty="0" err="1"/>
              <a:t>brokers</a:t>
            </a:r>
            <a:r>
              <a:rPr lang="es-ES" dirty="0"/>
              <a:t>, expertos en marketing…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intelectuales: página corporativas, redes sociales…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económicos: inversiones, honorarios…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Material y </a:t>
            </a:r>
            <a:r>
              <a:rPr lang="es-ES" dirty="0" err="1"/>
              <a:t>equipación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Nóminas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de alquiler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Otros gastos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Portales inmobiliarios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Brokers</a:t>
            </a:r>
            <a:r>
              <a:rPr lang="es-ES" dirty="0"/>
              <a:t> inmobiliarios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1" y="124494"/>
            <a:ext cx="7953043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</a:t>
            </a:r>
            <a:r>
              <a:rPr lang="en-US" dirty="0" err="1"/>
              <a:t>inmobiliario</a:t>
            </a:r>
            <a:r>
              <a:rPr lang="en-US" dirty="0"/>
              <a:t>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–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183</Words>
  <Application>Microsoft Office PowerPoint</Application>
  <PresentationFormat>Panorámica</PresentationFormat>
  <Paragraphs>50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inmobiliario -  Diseñado por: modelocanvas.net –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2022-02-25T17:49:13Z</dcterms:modified>
</cp:coreProperties>
</file>