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88"/>
    <p:restoredTop sz="94599"/>
  </p:normalViewPr>
  <p:slideViewPr>
    <p:cSldViewPr snapToGrid="0" snapToObjects="1">
      <p:cViewPr varScale="1">
        <p:scale>
          <a:sx n="104" d="100"/>
          <a:sy n="104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Poner a disposición del cliente las últimas tendencias en moda a precios asequibles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Concienciación con un modelo de moda sostenible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Diversificación del negocio para clientes interesados en cosmética y decoración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propia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Programas de reciclaje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Espacios diferenciados para hombre, mujer y niños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Membresía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con un nivel adquisitivo medio: hombres, mujeres y niños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interesados en seguir las últimas tendencias en moda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productos en tienda física y online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de mercado para analizar nuevas tendencias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Test de calidad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Programas de reciclaje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Colaboración con celebridades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la fabricación, distribución y pedidos en línea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</a:t>
            </a:r>
          </a:p>
          <a:p>
            <a:endParaRPr lang="es-E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 y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Centros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de diseño e investigación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Métodos de pago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administrativos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y desarrollo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comunicación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nuevos espacios físicos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Influencers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Diseñadores de moda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Centros de fabricación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Propietarios de franquicias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Inversores y accionistas</a:t>
            </a:r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H&amp;M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Autor: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205</Words>
  <Application>Microsoft Office PowerPoint</Application>
  <PresentationFormat>Panorámica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H&amp;M -  Diseñado por: modelocanvas.net – Autor: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2022-05-17T07:18:52Z</dcterms:modified>
</cp:coreProperties>
</file>