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582"/>
  </p:normalViewPr>
  <p:slideViewPr>
    <p:cSldViewPr snapToGrid="0" snapToObjects="1">
      <p:cViewPr varScale="1">
        <p:scale>
          <a:sx n="108" d="100"/>
          <a:sy n="108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04.08.2022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Actividades que promuevan un estilo de vida saludable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Precios asequibles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suplementarios: fisioterapeutas, entrenadores personales, nutricionistas…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Establecimientos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y web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Listas de correo</a:t>
            </a:r>
          </a:p>
          <a:p>
            <a:endParaRPr lang="es-ES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Estrategias publicitarias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y aplicación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presencial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Suscripción a notificaciones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Talleres y charlas sobre temática deportiva y nutrición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Correo electrónico o teléfono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Personas con problemas de sobrepeso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Personas preocupadas por su estado físico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Atletas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Ex-deportistas profesionales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Personas mayores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Cuotas pagadas por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Ingresos por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Contratación de servicios suplementarios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equipamiento deportivo o complementos alimenticios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Contratación de clases determinadas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Actividades periódicas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limpieza de salas y maquinaria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Compra de material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Contratación de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horarios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publicitarias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Asesoramiento clientes y nuevas inscripciones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con proveedores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Propio establecimiento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Equipamiento del gimnasio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cualificado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corporativa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el móvil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Propia imagen y reputación del gimnasio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fijos: seguros, salarios, mantenimiento web y aplicación, alquiler de equipos…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variables: pago a conferenciantes, productos para venta, organizar clases esporádicas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mixtos: consumo gas electricidad, agua…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Otro tipo de costes: gastos administrativos, los impuestos y tributos o gastos financieros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Inversión: adquisición del local, compra de equipamiento y mobiliario…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material y equipamiento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Desarrolladores de página web y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que gestionan aspectos contables/financieros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relacionadas con la organización de eventos deportivos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997431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Gimnasio</a:t>
            </a:r>
            <a:r>
              <a:rPr lang="en-US" dirty="0"/>
              <a:t>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278</Words>
  <Application>Microsoft Office PowerPoint</Application>
  <PresentationFormat>Panorámica</PresentationFormat>
  <Paragraphs>69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Gimnasio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2022-08-04T14:06:14Z</dcterms:modified>
</cp:coreProperties>
</file>