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79"/>
    <p:restoredTop sz="94599"/>
  </p:normalViewPr>
  <p:slideViewPr>
    <p:cSldViewPr snapToGrid="0" snapToObjects="1">
      <p:cViewPr varScale="1">
        <p:scale>
          <a:sx n="107" d="100"/>
          <a:sy n="107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21.07.2022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usuarios cuentan con una plataforma para crear sus propios videos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y famosos pueden mostrar sus proyectos y llegar a un </a:t>
            </a:r>
            <a:r>
              <a:rPr lang="es-ES"/>
              <a:t>mayor público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Las marcas lo utilizan como escaparate  para compartir  sus productos y servicios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</a:t>
            </a:r>
            <a:r>
              <a:rPr lang="es-ES" dirty="0" err="1"/>
              <a:t>TikTok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diferentes dispositivos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Buscador avanzado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Funciones para edición de videos: compartir en redes sociales, hacer dúos…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para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técnico y atención al cliente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 jóvenes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y famosos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Anuncios publicitarios: </a:t>
            </a:r>
            <a:r>
              <a:rPr lang="es-ES" dirty="0" err="1"/>
              <a:t>TopView</a:t>
            </a:r>
            <a:r>
              <a:rPr lang="es-ES" dirty="0"/>
              <a:t>, Hashtag </a:t>
            </a:r>
            <a:r>
              <a:rPr lang="es-ES" dirty="0" err="1"/>
              <a:t>Challenge</a:t>
            </a:r>
            <a:r>
              <a:rPr lang="es-ES" dirty="0"/>
              <a:t>, In-</a:t>
            </a:r>
            <a:r>
              <a:rPr lang="es-ES" dirty="0" err="1"/>
              <a:t>Fedd</a:t>
            </a:r>
            <a:r>
              <a:rPr lang="es-ES" dirty="0"/>
              <a:t> </a:t>
            </a:r>
            <a:r>
              <a:rPr lang="es-ES" dirty="0" err="1"/>
              <a:t>Ads</a:t>
            </a:r>
            <a:r>
              <a:rPr lang="es-ES" dirty="0"/>
              <a:t>, </a:t>
            </a:r>
            <a:r>
              <a:rPr lang="es-ES" dirty="0" err="1"/>
              <a:t>Saprk</a:t>
            </a:r>
            <a:r>
              <a:rPr lang="es-ES" dirty="0"/>
              <a:t> </a:t>
            </a:r>
            <a:r>
              <a:rPr lang="es-ES" dirty="0" err="1"/>
              <a:t>Ads</a:t>
            </a:r>
            <a:r>
              <a:rPr lang="es-ES" dirty="0"/>
              <a:t>,…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Compras dentro de la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para los creadores de contenidos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Administrar el contenido que se sube a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Desarrollo, mantenimiento y actualización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Optimización de los algoritmos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con empresas de servicios</a:t>
            </a: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Algoritmo de recomendación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Herramientas creativas inteligentes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Espacio específico para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de los 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los servidores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aplicación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tipo administrativo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Celebridades e 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campañas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medición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creativos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643195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TikTok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211</Words>
  <Application>Microsoft Office PowerPoint</Application>
  <PresentationFormat>Panorámica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TikTok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2022-07-21T16:37:08Z</dcterms:modified>
</cp:coreProperties>
</file>