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27.08.2022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equipamiento informático de la mejor calidad y con el mejor rendimiento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a sus clientes una tecnología que haga sus vidas más fáciles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Comercializar sus primeras impresoras con tecnología de impresión 3D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Soporte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Distribuidores oficiales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Opción de adquirir sus productos desde la plataforma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soporte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de soporte formada por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reparación HP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Descarga de drivers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Mercado masivo: usuarios con especial interés en incorporar nuevas tecnologías y dispositivos a sus vidas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hardware y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de consultoría y soporte a otras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licencias de software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Manufactura de componentes de hardware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interna de los procesos de la empresa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Control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red logística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 de I+D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 de soporte y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Propiedad intelectual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Productos y patentes propias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r>
              <a:rPr lang="es-ES" dirty="0"/>
              <a:t>Compras de materias primas, manufactura y producción de componentes </a:t>
            </a:r>
          </a:p>
          <a:p>
            <a:r>
              <a:rPr lang="es-ES" dirty="0"/>
              <a:t>Investigación y Desarrollo</a:t>
            </a:r>
          </a:p>
          <a:p>
            <a:r>
              <a:rPr lang="es-ES" dirty="0"/>
              <a:t>Publicidad y marketing + mantenimiento de la plataforma </a:t>
            </a:r>
          </a:p>
          <a:p>
            <a:r>
              <a:rPr lang="es-ES" dirty="0"/>
              <a:t>Salarios + Mantenimiento de tiendas físicas</a:t>
            </a:r>
          </a:p>
          <a:p>
            <a:r>
              <a:rPr lang="es-ES" dirty="0"/>
              <a:t>Red logística</a:t>
            </a:r>
          </a:p>
          <a:p>
            <a:r>
              <a:rPr lang="es-ES" dirty="0"/>
              <a:t>Tasas y gastos administrativos y financieros + Propiedad intelectual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Revendedores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Cadenas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de red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consultoría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software independiente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 de servicios tecnológicos </a:t>
            </a:r>
            <a:r>
              <a:rPr lang="es-ES" dirty="0" err="1"/>
              <a:t>Protolabs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HP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250</Words>
  <Application>Microsoft Office PowerPoint</Application>
  <PresentationFormat>Panorámica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HP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2022-08-27T12:53:51Z</dcterms:modified>
</cp:coreProperties>
</file>