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38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26.02.2023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La empresa ofrece productos plenamente respetuosos con el medio ambiente y libres de crueldad animal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Amplio catálogo que supera los 1200 productos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oficial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Love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Body</a:t>
            </a:r>
            <a:r>
              <a:rPr lang="es-ES" dirty="0"/>
              <a:t> Club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Teléfono, correo electrónico y chat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Body</a:t>
            </a:r>
            <a:r>
              <a:rPr lang="es-ES" dirty="0"/>
              <a:t> Shop At Home: programa para usuarios que quieren convertirse en embajadores de la marca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fidelización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Pedidos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Descuentos para estudiantes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Incentivar a sus clientes a participar en campañas de activismo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r>
              <a:rPr lang="es-ES" dirty="0"/>
              <a:t>Mercado de masas integrado por personas concienciadas con la labora activista de la empresa. Interesados en productos de belleza fabricados con ingredientes naturales y no testados en animales</a:t>
            </a:r>
          </a:p>
          <a:p>
            <a:endParaRPr lang="es-ES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productos en tiendas físicas y plataforma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Venta de productos mediante los espacios web y tiendas físicas de tiendas especializadas en cosmética</a:t>
            </a:r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franquicias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online de productos en tiendas físicas y plataforma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 de nuevos ingredientes y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Diferentes campañas activistas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Body</a:t>
            </a:r>
            <a:r>
              <a:rPr lang="es-ES" dirty="0"/>
              <a:t> Shop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Experiencia y conocimiento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y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Trabajadores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producción de nuevos productos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tiendas físicas, web y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 y pagos por comisiones por ventas a afiliados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administrativos y legales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Logística y transporte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Proveedores y granjas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Distribuidores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Tiendas que venden los productos de la compañía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Franquiciadores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Programa de afiliados de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Body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Shop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Consultores de la marca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2683" y="117183"/>
            <a:ext cx="9463597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The Body Shop </a:t>
            </a:r>
            <a:r>
              <a:rPr lang="en-US" dirty="0"/>
              <a:t>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 – </a:t>
            </a:r>
            <a:r>
              <a:rPr lang="en-US" dirty="0" err="1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</a:t>
            </a:r>
            <a:r>
              <a:rPr lang="en-US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canvas</a:t>
            </a:r>
            <a:endParaRPr lang="pl-PL" dirty="0" err="1">
              <a:solidFill>
                <a:srgbClr val="92D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FF53490-3F5F-4F30-2A84-C17F5696AA0B}"/>
              </a:ext>
            </a:extLst>
          </p:cNvPr>
          <p:cNvSpPr txBox="1"/>
          <p:nvPr/>
        </p:nvSpPr>
        <p:spPr>
          <a:xfrm>
            <a:off x="6451600" y="745067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277</Words>
  <Application>Microsoft Office PowerPoint</Application>
  <PresentationFormat>Panorámica</PresentationFormat>
  <Paragraphs>59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The Body Shop -  Diseñado por: modelocanvas.net – Autora: Tatyana Yun – Curso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2023-02-26T18:31:56Z</dcterms:modified>
</cp:coreProperties>
</file>