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798"/>
    <p:restoredTop sz="94599"/>
  </p:normalViewPr>
  <p:slideViewPr>
    <p:cSldViewPr snapToGrid="0" snapToObjects="1">
      <p:cViewPr varScale="1">
        <p:scale>
          <a:sx n="108" d="100"/>
          <a:sy n="108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19.10.2022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="1" dirty="0"/>
              <a:t>Clientes</a:t>
            </a:r>
            <a:r>
              <a:rPr lang="es-ES" dirty="0"/>
              <a:t>: acceso a numerosos productos de belleza de diferentes marcas cada 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="1" dirty="0"/>
              <a:t>Marcas de belleza</a:t>
            </a:r>
            <a:r>
              <a:rPr lang="es-ES" dirty="0"/>
              <a:t>: dar a conocer sus productos y generar un mayor número de clientes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y aplicación móvil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Medios de comunicación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 de belleza en </a:t>
            </a:r>
            <a:r>
              <a:rPr lang="es-ES" dirty="0" err="1"/>
              <a:t>Youtube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físicas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Cajas de suscripción personalizadas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Blog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Personal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 online y tiendas físicas</a:t>
            </a:r>
          </a:p>
          <a:p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Usuarios interesados en el mundo de la belleza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Suscripciones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en tiendas online y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</a:t>
            </a:r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Búsqueda de nuevas marcas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de mercados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online y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plataforma y aplicación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Personal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 de </a:t>
            </a:r>
            <a:r>
              <a:rPr lang="es-ES" dirty="0" err="1"/>
              <a:t>Youtube</a:t>
            </a:r>
            <a:r>
              <a:rPr lang="es-E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Base de 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Marcas de belleza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Conocimientos sobre el mundo de la belleza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derivados del servicio de logística y distribución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en investigación de nuevos mercados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de tipo administrativo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Salarios de los trabajadores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de la plataforma y de la aplicación + </a:t>
            </a:r>
            <a:r>
              <a:rPr lang="es-ES"/>
              <a:t>tiendas físicas</a:t>
            </a:r>
            <a:endParaRPr lang="es-ES" dirty="0"/>
          </a:p>
          <a:p>
            <a:endParaRPr lang="es-ES" b="1" dirty="0"/>
          </a:p>
          <a:p>
            <a:endParaRPr lang="es-E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Inversores de empresas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Birchbox</a:t>
            </a:r>
            <a:r>
              <a:rPr lang="es-ES" dirty="0"/>
              <a:t> </a:t>
            </a:r>
            <a:r>
              <a:rPr lang="es-ES" dirty="0" err="1"/>
              <a:t>Partner</a:t>
            </a:r>
            <a:r>
              <a:rPr lang="es-ES" dirty="0"/>
              <a:t> </a:t>
            </a:r>
            <a:r>
              <a:rPr lang="es-ES" dirty="0" err="1"/>
              <a:t>Program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de distribución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Colaboraciones con artistas, marcas y </a:t>
            </a:r>
            <a:r>
              <a:rPr lang="es-ES" dirty="0" err="1"/>
              <a:t>diseñdores</a:t>
            </a:r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926410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Birchbox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–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212</Words>
  <Application>Microsoft Office PowerPoint</Application>
  <PresentationFormat>Panorámica</PresentationFormat>
  <Paragraphs>61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Birchbox -  Diseñado por: modelocanvas.net –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2022-10-19T09:25:59Z</dcterms:modified>
</cp:coreProperties>
</file>