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038"/>
    <p:restoredTop sz="94599"/>
  </p:normalViewPr>
  <p:slideViewPr>
    <p:cSldViewPr snapToGrid="0" snapToObjects="1">
      <p:cViewPr varScale="1">
        <p:scale>
          <a:sx n="108" d="100"/>
          <a:sy n="108" d="100"/>
        </p:scale>
        <p:origin x="13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21.12.2022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cceso a una de las mayores ofertas de productos de diferentes categorías a precios asequibles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P</a:t>
            </a:r>
            <a:r>
              <a:rPr lang="es-ES" dirty="0"/>
              <a:t>uesta a disposición de sus clientes de s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ervicios complementarios y un servicio </a:t>
            </a:r>
            <a:r>
              <a:rPr lang="es-ES" i="0" u="none" strike="noStrike" dirty="0" err="1">
                <a:solidFill>
                  <a:srgbClr val="000000"/>
                </a:solidFill>
                <a:effectLst/>
              </a:rPr>
              <a:t>omnicanal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 que permite mejorar la comunicación con sus clientes</a:t>
            </a:r>
          </a:p>
          <a:p>
            <a:endParaRPr lang="es-ES" b="1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Establecimientos Carrefour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Web propia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Aplicación Mi Carrefour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Club Carrefour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Presencia en redes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Canal propio en </a:t>
            </a:r>
            <a:r>
              <a:rPr lang="es-ES" dirty="0" err="1"/>
              <a:t>Youtube</a:t>
            </a:r>
            <a:endParaRPr lang="es-E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Locales en núcleos con menos habitantes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Modelo de autoservicio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de ventas para compra online y reparto a domicilio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Club Carrefour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Carrefour Pass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de Atención al Cliente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Mercado de masas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 de productos en locales y grandes superficies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Servicios alternativos: servicios financieros, seguros, agencias de viajes…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de establecimientos, producción, logística, clientes y fundación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Inventario y fijación de precios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Publicidad y marketing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de Atención al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Actualización de noticias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I+D+i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Nuevos productos y locales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Desarrollo web y aplicación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Marca Carrefour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 de locales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Grandes infraestructuras y red logística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 de proveedores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Negociación nuevas empresas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Base de clientes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web y aplicación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Empleados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 de productos, mercancías, almacenamiento de productos y distribución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Pago de salarios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Investigación, desarrollo y mantenimiento de locales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Tasas administrativas y legales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Campañas de publicidad, marketing y comunicación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Mantenimiento de plataforma, aplicación e infraestructuras</a:t>
            </a:r>
          </a:p>
          <a:p>
            <a:endParaRPr lang="es-E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Proveedores de materiales, materias primas y productos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Empresas encargadas de la distribución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Marcas de productos que Carrefour 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Proveedores de servicios tecnológicos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Instituciones financieras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Accionistas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Empresas asociadas para ofrecer ventajas a los miembros del Club Carrefour</a:t>
            </a:r>
          </a:p>
          <a:p>
            <a:endParaRPr lang="es-E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1" y="124494"/>
            <a:ext cx="8219373" cy="31207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negocio</a:t>
            </a:r>
            <a:r>
              <a:rPr lang="en-US" dirty="0"/>
              <a:t> Carrefour -  </a:t>
            </a:r>
            <a:r>
              <a:rPr lang="en-US" dirty="0" err="1"/>
              <a:t>Diseñado</a:t>
            </a:r>
            <a:r>
              <a:rPr lang="en-US" dirty="0"/>
              <a:t> por: </a:t>
            </a:r>
            <a:r>
              <a:rPr lang="en-US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n-US" dirty="0"/>
              <a:t>– </a:t>
            </a:r>
            <a:r>
              <a:rPr lang="en-US" dirty="0" err="1"/>
              <a:t>Autora</a:t>
            </a:r>
            <a:r>
              <a:rPr lang="en-US" dirty="0"/>
              <a:t>: Tatyana Yun</a:t>
            </a:r>
            <a:endParaRPr lang="pl-PL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281</Words>
  <Application>Microsoft Office PowerPoint</Application>
  <PresentationFormat>Panorámica</PresentationFormat>
  <Paragraphs>65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Carrefour -  Diseñado por: modelocanvas.net – Autora: Tatyana Yun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26</cp:revision>
  <dcterms:modified xsi:type="dcterms:W3CDTF">2022-12-21T16:03:50Z</dcterms:modified>
</cp:coreProperties>
</file>