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98"/>
    <p:restoredTop sz="94681"/>
  </p:normalViewPr>
  <p:slideViewPr>
    <p:cSldViewPr snapToGrid="0" snapToObjects="1">
      <p:cViewPr varScale="1">
        <p:scale>
          <a:sx n="108" d="100"/>
          <a:sy n="108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un sistema más cómodo e higiénico para rasurar el vello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Hacer que el producto sea asequible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 dedicadas al mundo de la belleza y el cuidado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consejos de afeitado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Iniciativa </a:t>
            </a:r>
            <a:r>
              <a:rPr lang="es-ES" dirty="0" err="1"/>
              <a:t>Movember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Cupones y ofertas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Variedad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Hombres y mujeres que quieren eliminar el vello de su cuerpo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Pequeño margen de ventas del producto principal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Compras recurrentes complementos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50847" y="546090"/>
            <a:ext cx="2437200" cy="2320833"/>
          </a:xfrm>
        </p:spPr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Proceso de manufactura y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la cadena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Encontrar los mejores materiales y nuevas 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 y canal de </a:t>
            </a:r>
            <a:r>
              <a:rPr lang="es-ES" dirty="0" err="1"/>
              <a:t>Youtube</a:t>
            </a:r>
            <a:endParaRPr lang="es-E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Propia marca Gillette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Patentes cuchillas y maquinillas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 de la compañía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Plantas de manufactura y procesamiento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Primera empresa en ofrecer el concepto de maquinillas y cuchillas desechables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de 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investigación, desarrollo e innovación tecnológica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derivados de la manufactura y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campañas de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Tasas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Organización benéfica </a:t>
            </a:r>
            <a:r>
              <a:rPr lang="es-ES" dirty="0" err="1"/>
              <a:t>Movember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suministros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encargadas de llevar a cabo manufactura de productos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Marcas patrocinadoras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Celebridades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935288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Gillette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221</Words>
  <Application>Microsoft Office PowerPoint</Application>
  <PresentationFormat>Panorámica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Gillette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2022-12-07T10:20:52Z</dcterms:modified>
</cp:coreProperties>
</file>