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23.05.2023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tatyana-yun-690739a9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modelocanva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Ofrecer amplios catálogos de ropa y accesorios a precios económicos y adaptados a las nuevas tendencias de moda</a:t>
            </a:r>
            <a:endParaRPr lang="es-E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web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para móviles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Pop-up </a:t>
            </a:r>
            <a:r>
              <a:rPr lang="es-ES" dirty="0" err="1"/>
              <a:t>stores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Influencers</a:t>
            </a:r>
            <a:r>
              <a:rPr lang="es-ES" dirty="0"/>
              <a:t> y </a:t>
            </a:r>
            <a:r>
              <a:rPr lang="es-ES" dirty="0" err="1"/>
              <a:t>bloggers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Canales de comunicación directa con sus clientes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Publicaciones </a:t>
            </a:r>
            <a:r>
              <a:rPr lang="es-ES" dirty="0" err="1"/>
              <a:t>influencers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Ofrecer últimas tendencias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web y aplicación</a:t>
            </a:r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frece todo tipo de prendas de ropa para bebés, niños, adolescentes, hombres y mujeres</a:t>
            </a:r>
            <a:endParaRPr lang="es-E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entas que se llevan a cabo tanto desde la plataforma web como desde la propia aplicación</a:t>
            </a:r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Analizar nuevas tendencias moda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Proceso, manufactura y producción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Contratación trabajadores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pedidos, clientes y </a:t>
            </a:r>
            <a:r>
              <a:rPr lang="es-ES" dirty="0" err="1"/>
              <a:t>stores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Contacto </a:t>
            </a:r>
            <a:r>
              <a:rPr lang="es-ES" dirty="0" err="1"/>
              <a:t>bloggers</a:t>
            </a:r>
            <a:r>
              <a:rPr lang="es-ES" dirty="0"/>
              <a:t> /</a:t>
            </a:r>
            <a:r>
              <a:rPr lang="es-ES" dirty="0" err="1"/>
              <a:t>influencers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Sostenibilidad ambiental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Donación ropa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web y app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Pop-up </a:t>
            </a:r>
            <a:r>
              <a:rPr lang="es-ES" dirty="0" err="1"/>
              <a:t>stores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Infraestructuras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Trabajadores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web y aplicación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Amplia red de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 </a:t>
            </a:r>
            <a:r>
              <a:rPr lang="es-ES" dirty="0" err="1"/>
              <a:t>Shein</a:t>
            </a:r>
            <a:r>
              <a:rPr lang="es-ES" dirty="0"/>
              <a:t> VIP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 SHEIN 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fábricas y almacenes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Compra de equipos de producción, materias primas y </a:t>
            </a:r>
            <a:r>
              <a:rPr lang="es-ES" dirty="0" err="1"/>
              <a:t>packaging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Salarios trabajadores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página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administrativos y legales</a:t>
            </a:r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Afiliados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materias primas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de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Bloggers</a:t>
            </a:r>
            <a:r>
              <a:rPr lang="es-ES" dirty="0"/>
              <a:t> e </a:t>
            </a:r>
            <a:r>
              <a:rPr lang="es-ES" dirty="0" err="1"/>
              <a:t>influencers</a:t>
            </a:r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1" y="124494"/>
            <a:ext cx="9568779" cy="312078"/>
          </a:xfrm>
        </p:spPr>
        <p:txBody>
          <a:bodyPr>
            <a:normAutofit fontScale="90000"/>
          </a:bodyPr>
          <a:lstStyle/>
          <a:p>
            <a:r>
              <a:rPr lang="en-US" sz="1800" dirty="0" err="1"/>
              <a:t>Modelo</a:t>
            </a:r>
            <a:r>
              <a:rPr lang="en-US" sz="1800" dirty="0"/>
              <a:t> de </a:t>
            </a:r>
            <a:r>
              <a:rPr lang="en-US" sz="1800" dirty="0" err="1"/>
              <a:t>negocio</a:t>
            </a:r>
            <a:r>
              <a:rPr lang="en-US" sz="1800" dirty="0"/>
              <a:t> </a:t>
            </a:r>
            <a:r>
              <a:rPr lang="en-US" sz="2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Shein</a:t>
            </a:r>
            <a:r>
              <a:rPr lang="en-US" sz="1800" dirty="0"/>
              <a:t> </a:t>
            </a:r>
            <a:r>
              <a:rPr lang="en-US" dirty="0"/>
              <a:t>-  </a:t>
            </a:r>
            <a:r>
              <a:rPr lang="en-US" dirty="0" err="1"/>
              <a:t>Diseñado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- Mira mi </a:t>
            </a:r>
            <a:r>
              <a:rPr lang="en-US" dirty="0" err="1">
                <a:solidFill>
                  <a:srgbClr val="00B0F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</a:t>
            </a:r>
            <a:r>
              <a:rPr lang="en-US" dirty="0">
                <a:solidFill>
                  <a:srgbClr val="00B0F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canvas</a:t>
            </a:r>
            <a:endParaRPr lang="pl-PL" dirty="0" err="1">
              <a:solidFill>
                <a:srgbClr val="00B0F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68468E1-0E0E-AD60-5D1C-E15960405EC6}"/>
              </a:ext>
            </a:extLst>
          </p:cNvPr>
          <p:cNvSpPr txBox="1"/>
          <p:nvPr/>
        </p:nvSpPr>
        <p:spPr>
          <a:xfrm>
            <a:off x="6387737" y="705394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213</Words>
  <Application>Microsoft Office PowerPoint</Application>
  <PresentationFormat>Panorámica</PresentationFormat>
  <Paragraphs>59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Shein -  Diseñado por: Tatyana Yun en modelocanvas.net  - Mira mi curso canvas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2023-05-23T12:49:37Z</dcterms:modified>
</cp:coreProperties>
</file>