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020" r:id="rId2"/>
    <p:sldMasterId id="2147484022" r:id="rId3"/>
  </p:sldMasterIdLst>
  <p:notesMasterIdLst>
    <p:notesMasterId r:id="rId10"/>
  </p:notesMasterIdLst>
  <p:sldIdLst>
    <p:sldId id="4103" r:id="rId4"/>
    <p:sldId id="4096" r:id="rId5"/>
    <p:sldId id="266" r:id="rId6"/>
    <p:sldId id="274" r:id="rId7"/>
    <p:sldId id="284" r:id="rId8"/>
    <p:sldId id="279" r:id="rId9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2ECF1"/>
    <a:srgbClr val="F1F6F8"/>
    <a:srgbClr val="DBE9F0"/>
    <a:srgbClr val="073B4C"/>
    <a:srgbClr val="335FFE"/>
    <a:srgbClr val="ECF3F6"/>
    <a:srgbClr val="B5B5B5"/>
    <a:srgbClr val="DEDEDE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01" autoAdjust="0"/>
    <p:restoredTop sz="91973" autoAdjust="0"/>
  </p:normalViewPr>
  <p:slideViewPr>
    <p:cSldViewPr snapToGrid="0" snapToObjects="1">
      <p:cViewPr varScale="1">
        <p:scale>
          <a:sx n="39" d="100"/>
          <a:sy n="39" d="100"/>
        </p:scale>
        <p:origin x="690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Raleway" panose="020B0503030101060003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Raleway" panose="020B0503030101060003" pitchFamily="34" charset="77"/>
              </a:defRPr>
            </a:lvl1pPr>
          </a:lstStyle>
          <a:p>
            <a:fld id="{EFC10EE1-B198-C942-8235-326C972CBB30}" type="datetimeFigureOut">
              <a:rPr lang="en-US" smtClean="0"/>
              <a:pPr/>
              <a:t>5/24/2023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Raleway" panose="020B0503030101060003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Raleway" panose="020B0503030101060003" pitchFamily="34" charset="77"/>
              </a:defRPr>
            </a:lvl1pPr>
          </a:lstStyle>
          <a:p>
            <a:fld id="{006BE02D-20C0-F840-AFAC-BEA99C74FDC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Raleway" panose="020B0503030101060003" pitchFamily="34" charset="77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Raleway" panose="020B0503030101060003" pitchFamily="34" charset="77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Raleway" panose="020B0503030101060003" pitchFamily="34" charset="77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Raleway" panose="020B0503030101060003" pitchFamily="34" charset="77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Raleway" panose="020B0503030101060003" pitchFamily="34" charset="77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4097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 Layout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4412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 Layout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0134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 Layout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77155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 Layout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51217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 Layout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32025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 Layout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8435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 Layout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90414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 Layout 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61091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 Layout 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9071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39111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 Layout 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03594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 Layout 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13555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 Layout 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0618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 Layout 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01220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 Layout 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33042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 Layout 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80256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 Layout 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55097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 Layout 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7962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 Layout 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72457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 Layout 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2961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7621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 Layout 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53058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 Layout 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43371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 Layout 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56499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 Layout 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5735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2176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5942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 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075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336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 Layou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7699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 Layou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5081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21.xml"/><Relationship Id="rId26" Type="http://schemas.openxmlformats.org/officeDocument/2006/relationships/slideLayout" Target="../slideLayouts/slideLayout29.xml"/><Relationship Id="rId3" Type="http://schemas.openxmlformats.org/officeDocument/2006/relationships/slideLayout" Target="../slideLayouts/slideLayout6.xml"/><Relationship Id="rId21" Type="http://schemas.openxmlformats.org/officeDocument/2006/relationships/slideLayout" Target="../slideLayouts/slideLayout24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20.xml"/><Relationship Id="rId25" Type="http://schemas.openxmlformats.org/officeDocument/2006/relationships/slideLayout" Target="../slideLayouts/slideLayout28.xml"/><Relationship Id="rId2" Type="http://schemas.openxmlformats.org/officeDocument/2006/relationships/slideLayout" Target="../slideLayouts/slideLayout5.xml"/><Relationship Id="rId16" Type="http://schemas.openxmlformats.org/officeDocument/2006/relationships/slideLayout" Target="../slideLayouts/slideLayout19.xml"/><Relationship Id="rId20" Type="http://schemas.openxmlformats.org/officeDocument/2006/relationships/slideLayout" Target="../slideLayouts/slideLayout23.xml"/><Relationship Id="rId29" Type="http://schemas.openxmlformats.org/officeDocument/2006/relationships/slideLayout" Target="../slideLayouts/slideLayout32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2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8.xml"/><Relationship Id="rId23" Type="http://schemas.openxmlformats.org/officeDocument/2006/relationships/slideLayout" Target="../slideLayouts/slideLayout26.xml"/><Relationship Id="rId28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13.xml"/><Relationship Id="rId19" Type="http://schemas.openxmlformats.org/officeDocument/2006/relationships/slideLayout" Target="../slideLayouts/slideLayout22.xml"/><Relationship Id="rId31" Type="http://schemas.openxmlformats.org/officeDocument/2006/relationships/theme" Target="../theme/theme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7.xml"/><Relationship Id="rId22" Type="http://schemas.openxmlformats.org/officeDocument/2006/relationships/slideLayout" Target="../slideLayouts/slideLayout25.xml"/><Relationship Id="rId27" Type="http://schemas.openxmlformats.org/officeDocument/2006/relationships/slideLayout" Target="../slideLayouts/slideLayout30.xml"/><Relationship Id="rId30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19" r:id="rId2"/>
  </p:sldLayoutIdLst>
  <p:hf hdr="0" ftr="0" dt="0"/>
  <p:txStyles>
    <p:titleStyle>
      <a:lvl1pPr algn="ctr" defTabSz="1828434" rtl="0" eaLnBrk="1" latinLnBrk="0" hangingPunct="1">
        <a:lnSpc>
          <a:spcPct val="90000"/>
        </a:lnSpc>
        <a:spcBef>
          <a:spcPct val="0"/>
        </a:spcBef>
        <a:buNone/>
        <a:defRPr lang="en-US" sz="8000" b="1" i="0" kern="1200" spc="-100" baseline="0">
          <a:solidFill>
            <a:schemeClr val="tx2"/>
          </a:solidFill>
          <a:latin typeface="Raleway" panose="020B0503030101060003" pitchFamily="34" charset="77"/>
          <a:ea typeface="Open Sans Light" panose="020B0306030504020204" pitchFamily="34" charset="0"/>
          <a:cs typeface="Poppins Light" pitchFamily="2" charset="77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400" b="0" i="0" kern="1200" spc="-30" baseline="0" dirty="0" smtClean="0">
          <a:solidFill>
            <a:schemeClr val="tx1"/>
          </a:solidFill>
          <a:effectLst/>
          <a:latin typeface="Raleway" panose="020B0503030101060003" pitchFamily="34" charset="77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spc="-30" baseline="0" dirty="0" smtClean="0">
          <a:solidFill>
            <a:schemeClr val="tx1"/>
          </a:solidFill>
          <a:effectLst/>
          <a:latin typeface="Raleway" panose="020B0503030101060003" pitchFamily="34" charset="77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spc="-30" baseline="0" dirty="0" smtClean="0">
          <a:solidFill>
            <a:schemeClr val="tx1"/>
          </a:solidFill>
          <a:effectLst/>
          <a:latin typeface="Raleway" panose="020B0503030101060003" pitchFamily="34" charset="77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800" b="0" i="0" kern="1200" spc="-30" baseline="0" dirty="0" smtClean="0">
          <a:solidFill>
            <a:schemeClr val="tx1"/>
          </a:solidFill>
          <a:effectLst/>
          <a:latin typeface="Raleway" panose="020B0503030101060003" pitchFamily="34" charset="77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800" b="0" i="0" kern="1200" spc="-30" baseline="0" dirty="0">
          <a:solidFill>
            <a:schemeClr val="tx1"/>
          </a:solidFill>
          <a:effectLst/>
          <a:latin typeface="Raleway" panose="020B0503030101060003" pitchFamily="34" charset="77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5479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8798">
          <a:solidFill>
            <a:schemeClr val="tx1"/>
          </a:solidFill>
          <a:latin typeface="Open Sans Extrabold" panose="020B0906030804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8798">
          <a:solidFill>
            <a:schemeClr val="tx1"/>
          </a:solidFill>
          <a:latin typeface="Open Sans Extrabold" panose="020B0906030804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8798">
          <a:solidFill>
            <a:schemeClr val="tx1"/>
          </a:solidFill>
          <a:latin typeface="Open Sans Extrabold" panose="020B0906030804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8798">
          <a:solidFill>
            <a:schemeClr val="tx1"/>
          </a:solidFill>
          <a:latin typeface="Open Sans Extrabold" panose="020B0906030804020204" pitchFamily="34" charset="0"/>
        </a:defRPr>
      </a:lvl5pPr>
      <a:lvl6pPr marL="914171" algn="l" rtl="0" fontAlgn="base">
        <a:lnSpc>
          <a:spcPct val="90000"/>
        </a:lnSpc>
        <a:spcBef>
          <a:spcPct val="0"/>
        </a:spcBef>
        <a:spcAft>
          <a:spcPct val="0"/>
        </a:spcAft>
        <a:defRPr sz="8798">
          <a:solidFill>
            <a:schemeClr val="tx1"/>
          </a:solidFill>
          <a:latin typeface="Open Sans Extrabold" panose="020B0906030804020204" pitchFamily="34" charset="0"/>
        </a:defRPr>
      </a:lvl6pPr>
      <a:lvl7pPr marL="1828343" algn="l" rtl="0" fontAlgn="base">
        <a:lnSpc>
          <a:spcPct val="90000"/>
        </a:lnSpc>
        <a:spcBef>
          <a:spcPct val="0"/>
        </a:spcBef>
        <a:spcAft>
          <a:spcPct val="0"/>
        </a:spcAft>
        <a:defRPr sz="8798">
          <a:solidFill>
            <a:schemeClr val="tx1"/>
          </a:solidFill>
          <a:latin typeface="Open Sans Extrabold" panose="020B0906030804020204" pitchFamily="34" charset="0"/>
        </a:defRPr>
      </a:lvl7pPr>
      <a:lvl8pPr marL="2742514" algn="l" rtl="0" fontAlgn="base">
        <a:lnSpc>
          <a:spcPct val="90000"/>
        </a:lnSpc>
        <a:spcBef>
          <a:spcPct val="0"/>
        </a:spcBef>
        <a:spcAft>
          <a:spcPct val="0"/>
        </a:spcAft>
        <a:defRPr sz="8798">
          <a:solidFill>
            <a:schemeClr val="tx1"/>
          </a:solidFill>
          <a:latin typeface="Open Sans Extrabold" panose="020B0906030804020204" pitchFamily="34" charset="0"/>
        </a:defRPr>
      </a:lvl8pPr>
      <a:lvl9pPr marL="3656686" algn="l" rtl="0" fontAlgn="base">
        <a:lnSpc>
          <a:spcPct val="90000"/>
        </a:lnSpc>
        <a:spcBef>
          <a:spcPct val="0"/>
        </a:spcBef>
        <a:spcAft>
          <a:spcPct val="0"/>
        </a:spcAft>
        <a:defRPr sz="8798">
          <a:solidFill>
            <a:schemeClr val="tx1"/>
          </a:solidFill>
          <a:latin typeface="Open Sans Extrabold" panose="020B0906030804020204" pitchFamily="34" charset="0"/>
        </a:defRPr>
      </a:lvl9pPr>
    </p:titleStyle>
    <p:bodyStyle>
      <a:lvl1pPr marL="457086" indent="-457086" algn="l" rtl="0" fontAlgn="base">
        <a:lnSpc>
          <a:spcPct val="90000"/>
        </a:lnSpc>
        <a:spcBef>
          <a:spcPts val="2000"/>
        </a:spcBef>
        <a:spcAft>
          <a:spcPct val="0"/>
        </a:spcAft>
        <a:buFont typeface="Arial" panose="020B0604020202020204" pitchFamily="34" charset="0"/>
        <a:buChar char="•"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1371257" indent="-457086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2285429" indent="-457086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3199600" indent="-457086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4113771" indent="-457086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9215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3" r:id="rId1"/>
    <p:sldLayoutId id="2147484024" r:id="rId2"/>
    <p:sldLayoutId id="2147484025" r:id="rId3"/>
    <p:sldLayoutId id="2147484026" r:id="rId4"/>
    <p:sldLayoutId id="2147484027" r:id="rId5"/>
    <p:sldLayoutId id="2147484028" r:id="rId6"/>
    <p:sldLayoutId id="2147484029" r:id="rId7"/>
    <p:sldLayoutId id="2147484030" r:id="rId8"/>
    <p:sldLayoutId id="2147484031" r:id="rId9"/>
    <p:sldLayoutId id="2147484032" r:id="rId10"/>
    <p:sldLayoutId id="2147484033" r:id="rId11"/>
    <p:sldLayoutId id="2147484034" r:id="rId12"/>
    <p:sldLayoutId id="2147484035" r:id="rId13"/>
    <p:sldLayoutId id="2147484036" r:id="rId14"/>
    <p:sldLayoutId id="2147484037" r:id="rId15"/>
    <p:sldLayoutId id="2147484038" r:id="rId16"/>
    <p:sldLayoutId id="2147484039" r:id="rId17"/>
    <p:sldLayoutId id="2147484040" r:id="rId18"/>
    <p:sldLayoutId id="2147484041" r:id="rId19"/>
    <p:sldLayoutId id="2147484042" r:id="rId20"/>
    <p:sldLayoutId id="2147484043" r:id="rId21"/>
    <p:sldLayoutId id="2147484044" r:id="rId22"/>
    <p:sldLayoutId id="2147484045" r:id="rId23"/>
    <p:sldLayoutId id="2147484046" r:id="rId24"/>
    <p:sldLayoutId id="2147484047" r:id="rId25"/>
    <p:sldLayoutId id="2147484048" r:id="rId26"/>
    <p:sldLayoutId id="2147484049" r:id="rId27"/>
    <p:sldLayoutId id="2147484050" r:id="rId28"/>
    <p:sldLayoutId id="2147484051" r:id="rId29"/>
    <p:sldLayoutId id="2147484052" r:id="rId30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8798">
          <a:solidFill>
            <a:schemeClr val="tx1"/>
          </a:solidFill>
          <a:latin typeface="Segoe UI" panose="020B0502040204020203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8798">
          <a:solidFill>
            <a:schemeClr val="tx1"/>
          </a:solidFill>
          <a:latin typeface="Segoe UI" panose="020B0502040204020203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8798">
          <a:solidFill>
            <a:schemeClr val="tx1"/>
          </a:solidFill>
          <a:latin typeface="Segoe UI" panose="020B0502040204020203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8798">
          <a:solidFill>
            <a:schemeClr val="tx1"/>
          </a:solidFill>
          <a:latin typeface="Segoe UI" panose="020B0502040204020203" pitchFamily="34" charset="0"/>
        </a:defRPr>
      </a:lvl5pPr>
      <a:lvl6pPr marL="914171" algn="l" rtl="0" fontAlgn="base">
        <a:lnSpc>
          <a:spcPct val="90000"/>
        </a:lnSpc>
        <a:spcBef>
          <a:spcPct val="0"/>
        </a:spcBef>
        <a:spcAft>
          <a:spcPct val="0"/>
        </a:spcAft>
        <a:defRPr sz="8798">
          <a:solidFill>
            <a:schemeClr val="tx1"/>
          </a:solidFill>
          <a:latin typeface="Segoe UI" panose="020B0502040204020203" pitchFamily="34" charset="0"/>
        </a:defRPr>
      </a:lvl6pPr>
      <a:lvl7pPr marL="1828343" algn="l" rtl="0" fontAlgn="base">
        <a:lnSpc>
          <a:spcPct val="90000"/>
        </a:lnSpc>
        <a:spcBef>
          <a:spcPct val="0"/>
        </a:spcBef>
        <a:spcAft>
          <a:spcPct val="0"/>
        </a:spcAft>
        <a:defRPr sz="8798">
          <a:solidFill>
            <a:schemeClr val="tx1"/>
          </a:solidFill>
          <a:latin typeface="Segoe UI" panose="020B0502040204020203" pitchFamily="34" charset="0"/>
        </a:defRPr>
      </a:lvl7pPr>
      <a:lvl8pPr marL="2742514" algn="l" rtl="0" fontAlgn="base">
        <a:lnSpc>
          <a:spcPct val="90000"/>
        </a:lnSpc>
        <a:spcBef>
          <a:spcPct val="0"/>
        </a:spcBef>
        <a:spcAft>
          <a:spcPct val="0"/>
        </a:spcAft>
        <a:defRPr sz="8798">
          <a:solidFill>
            <a:schemeClr val="tx1"/>
          </a:solidFill>
          <a:latin typeface="Segoe UI" panose="020B0502040204020203" pitchFamily="34" charset="0"/>
        </a:defRPr>
      </a:lvl8pPr>
      <a:lvl9pPr marL="3656686" algn="l" rtl="0" fontAlgn="base">
        <a:lnSpc>
          <a:spcPct val="90000"/>
        </a:lnSpc>
        <a:spcBef>
          <a:spcPct val="0"/>
        </a:spcBef>
        <a:spcAft>
          <a:spcPct val="0"/>
        </a:spcAft>
        <a:defRPr sz="8798">
          <a:solidFill>
            <a:schemeClr val="tx1"/>
          </a:solidFill>
          <a:latin typeface="Segoe UI" panose="020B0502040204020203" pitchFamily="34" charset="0"/>
        </a:defRPr>
      </a:lvl9pPr>
    </p:titleStyle>
    <p:bodyStyle>
      <a:lvl1pPr marL="457086" indent="-457086" algn="l" rtl="0" fontAlgn="base">
        <a:lnSpc>
          <a:spcPct val="90000"/>
        </a:lnSpc>
        <a:spcBef>
          <a:spcPts val="2000"/>
        </a:spcBef>
        <a:spcAft>
          <a:spcPct val="0"/>
        </a:spcAft>
        <a:buFont typeface="Arial" panose="020B0604020202020204" pitchFamily="34" charset="0"/>
        <a:buChar char="•"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1371257" indent="-457086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2285429" indent="-457086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3199600" indent="-457086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4113771" indent="-457086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modelocanvas.net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modelocanvas.net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modelocanvas.ne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modelocanvas.net/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modelocanvas.net/" TargetMode="External"/><Relationship Id="rId1" Type="http://schemas.openxmlformats.org/officeDocument/2006/relationships/slideLayout" Target="../slideLayouts/slideLayout3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modelocanvas.net/" TargetMode="External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2">
            <a:extLst>
              <a:ext uri="{FF2B5EF4-FFF2-40B4-BE49-F238E27FC236}">
                <a16:creationId xmlns:a16="http://schemas.microsoft.com/office/drawing/2014/main" id="{0BD9B7E0-B7E4-5C43-BF9E-EF07890F50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5345" y="7066740"/>
            <a:ext cx="10255313" cy="5438116"/>
          </a:xfrm>
          <a:custGeom>
            <a:avLst/>
            <a:gdLst>
              <a:gd name="T0" fmla="*/ 2963503 w 8234"/>
              <a:gd name="T1" fmla="*/ 1571265 h 4367"/>
              <a:gd name="T2" fmla="*/ 0 w 8234"/>
              <a:gd name="T3" fmla="*/ 1571265 h 4367"/>
              <a:gd name="T4" fmla="*/ 0 w 8234"/>
              <a:gd name="T5" fmla="*/ 0 h 4367"/>
              <a:gd name="T6" fmla="*/ 2619387 w 8234"/>
              <a:gd name="T7" fmla="*/ 0 h 4367"/>
              <a:gd name="T8" fmla="*/ 2619387 w 8234"/>
              <a:gd name="T9" fmla="*/ 0 h 4367"/>
              <a:gd name="T10" fmla="*/ 2963503 w 8234"/>
              <a:gd name="T11" fmla="*/ 343692 h 4367"/>
              <a:gd name="T12" fmla="*/ 2963503 w 8234"/>
              <a:gd name="T13" fmla="*/ 1571265 h 436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234" h="4367">
                <a:moveTo>
                  <a:pt x="8233" y="4366"/>
                </a:moveTo>
                <a:lnTo>
                  <a:pt x="0" y="4366"/>
                </a:lnTo>
                <a:lnTo>
                  <a:pt x="0" y="0"/>
                </a:lnTo>
                <a:lnTo>
                  <a:pt x="7277" y="0"/>
                </a:lnTo>
                <a:cubicBezTo>
                  <a:pt x="7805" y="0"/>
                  <a:pt x="8233" y="428"/>
                  <a:pt x="8233" y="955"/>
                </a:cubicBezTo>
                <a:lnTo>
                  <a:pt x="8233" y="436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599" dirty="0">
              <a:latin typeface="Raleway Light" panose="020B0403030101060003" pitchFamily="34" charset="77"/>
            </a:endParaRPr>
          </a:p>
        </p:txBody>
      </p:sp>
      <p:sp>
        <p:nvSpPr>
          <p:cNvPr id="17" name="Freeform 3">
            <a:extLst>
              <a:ext uri="{FF2B5EF4-FFF2-40B4-BE49-F238E27FC236}">
                <a16:creationId xmlns:a16="http://schemas.microsoft.com/office/drawing/2014/main" id="{1AB3BEBA-2202-F840-885C-33E66E0568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5345" y="1194675"/>
            <a:ext cx="10255313" cy="5438116"/>
          </a:xfrm>
          <a:custGeom>
            <a:avLst/>
            <a:gdLst>
              <a:gd name="T0" fmla="*/ 2963503 w 8234"/>
              <a:gd name="T1" fmla="*/ 0 h 4367"/>
              <a:gd name="T2" fmla="*/ 0 w 8234"/>
              <a:gd name="T3" fmla="*/ 0 h 4367"/>
              <a:gd name="T4" fmla="*/ 0 w 8234"/>
              <a:gd name="T5" fmla="*/ 1571265 h 4367"/>
              <a:gd name="T6" fmla="*/ 2619387 w 8234"/>
              <a:gd name="T7" fmla="*/ 1571265 h 4367"/>
              <a:gd name="T8" fmla="*/ 2619387 w 8234"/>
              <a:gd name="T9" fmla="*/ 1571265 h 4367"/>
              <a:gd name="T10" fmla="*/ 2963503 w 8234"/>
              <a:gd name="T11" fmla="*/ 1227573 h 4367"/>
              <a:gd name="T12" fmla="*/ 2963503 w 8234"/>
              <a:gd name="T13" fmla="*/ 0 h 436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234" h="4367">
                <a:moveTo>
                  <a:pt x="8233" y="0"/>
                </a:moveTo>
                <a:lnTo>
                  <a:pt x="0" y="0"/>
                </a:lnTo>
                <a:lnTo>
                  <a:pt x="0" y="4366"/>
                </a:lnTo>
                <a:lnTo>
                  <a:pt x="7277" y="4366"/>
                </a:lnTo>
                <a:cubicBezTo>
                  <a:pt x="7805" y="4366"/>
                  <a:pt x="8233" y="3938"/>
                  <a:pt x="8233" y="3411"/>
                </a:cubicBezTo>
                <a:lnTo>
                  <a:pt x="8233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599" dirty="0">
              <a:latin typeface="Raleway Light" panose="020B0403030101060003" pitchFamily="34" charset="77"/>
            </a:endParaRPr>
          </a:p>
        </p:txBody>
      </p:sp>
      <p:sp>
        <p:nvSpPr>
          <p:cNvPr id="18" name="Freeform 4">
            <a:extLst>
              <a:ext uri="{FF2B5EF4-FFF2-40B4-BE49-F238E27FC236}">
                <a16:creationId xmlns:a16="http://schemas.microsoft.com/office/drawing/2014/main" id="{6DAFFDBB-44D4-F845-ABDE-2F5CC42CA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75584" y="7061248"/>
            <a:ext cx="10293762" cy="5438116"/>
          </a:xfrm>
          <a:custGeom>
            <a:avLst/>
            <a:gdLst>
              <a:gd name="T0" fmla="*/ 0 w 8266"/>
              <a:gd name="T1" fmla="*/ 1571265 h 4367"/>
              <a:gd name="T2" fmla="*/ 2974615 w 8266"/>
              <a:gd name="T3" fmla="*/ 1571265 h 4367"/>
              <a:gd name="T4" fmla="*/ 2974615 w 8266"/>
              <a:gd name="T5" fmla="*/ 0 h 4367"/>
              <a:gd name="T6" fmla="*/ 343709 w 8266"/>
              <a:gd name="T7" fmla="*/ 0 h 4367"/>
              <a:gd name="T8" fmla="*/ 343709 w 8266"/>
              <a:gd name="T9" fmla="*/ 0 h 4367"/>
              <a:gd name="T10" fmla="*/ 0 w 8266"/>
              <a:gd name="T11" fmla="*/ 343692 h 4367"/>
              <a:gd name="T12" fmla="*/ 0 w 8266"/>
              <a:gd name="T13" fmla="*/ 1571265 h 436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266" h="4367">
                <a:moveTo>
                  <a:pt x="0" y="4366"/>
                </a:moveTo>
                <a:lnTo>
                  <a:pt x="8265" y="4366"/>
                </a:lnTo>
                <a:lnTo>
                  <a:pt x="8265" y="0"/>
                </a:lnTo>
                <a:lnTo>
                  <a:pt x="955" y="0"/>
                </a:lnTo>
                <a:cubicBezTo>
                  <a:pt x="428" y="0"/>
                  <a:pt x="0" y="427"/>
                  <a:pt x="0" y="955"/>
                </a:cubicBezTo>
                <a:lnTo>
                  <a:pt x="0" y="436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599" dirty="0">
              <a:latin typeface="Raleway Light" panose="020B0403030101060003" pitchFamily="34" charset="77"/>
            </a:endParaRPr>
          </a:p>
        </p:txBody>
      </p:sp>
      <p:sp>
        <p:nvSpPr>
          <p:cNvPr id="19" name="Freeform 5">
            <a:extLst>
              <a:ext uri="{FF2B5EF4-FFF2-40B4-BE49-F238E27FC236}">
                <a16:creationId xmlns:a16="http://schemas.microsoft.com/office/drawing/2014/main" id="{C4367F08-5336-EA4C-AECA-03E371AFF8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6570" y="1194675"/>
            <a:ext cx="10293762" cy="5438116"/>
          </a:xfrm>
          <a:custGeom>
            <a:avLst/>
            <a:gdLst>
              <a:gd name="T0" fmla="*/ 0 w 8266"/>
              <a:gd name="T1" fmla="*/ 0 h 4367"/>
              <a:gd name="T2" fmla="*/ 2974615 w 8266"/>
              <a:gd name="T3" fmla="*/ 0 h 4367"/>
              <a:gd name="T4" fmla="*/ 2974615 w 8266"/>
              <a:gd name="T5" fmla="*/ 1571265 h 4367"/>
              <a:gd name="T6" fmla="*/ 343709 w 8266"/>
              <a:gd name="T7" fmla="*/ 1571265 h 4367"/>
              <a:gd name="T8" fmla="*/ 343709 w 8266"/>
              <a:gd name="T9" fmla="*/ 1571265 h 4367"/>
              <a:gd name="T10" fmla="*/ 0 w 8266"/>
              <a:gd name="T11" fmla="*/ 1227573 h 4367"/>
              <a:gd name="T12" fmla="*/ 0 w 8266"/>
              <a:gd name="T13" fmla="*/ 0 h 436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266" h="4367">
                <a:moveTo>
                  <a:pt x="0" y="0"/>
                </a:moveTo>
                <a:lnTo>
                  <a:pt x="8265" y="0"/>
                </a:lnTo>
                <a:lnTo>
                  <a:pt x="8265" y="4366"/>
                </a:lnTo>
                <a:lnTo>
                  <a:pt x="955" y="4366"/>
                </a:lnTo>
                <a:cubicBezTo>
                  <a:pt x="427" y="4366"/>
                  <a:pt x="0" y="3938"/>
                  <a:pt x="0" y="3411"/>
                </a:cubicBez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599" dirty="0">
              <a:latin typeface="Raleway Light" panose="020B0403030101060003" pitchFamily="34" charset="77"/>
            </a:endParaRPr>
          </a:p>
        </p:txBody>
      </p:sp>
      <p:sp>
        <p:nvSpPr>
          <p:cNvPr id="20" name="Freeform 6">
            <a:extLst>
              <a:ext uri="{FF2B5EF4-FFF2-40B4-BE49-F238E27FC236}">
                <a16:creationId xmlns:a16="http://schemas.microsoft.com/office/drawing/2014/main" id="{AC80C3E5-1E14-4B4B-B7CD-78CCFBE3D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7292" y="3133719"/>
            <a:ext cx="3608857" cy="3504563"/>
          </a:xfrm>
          <a:custGeom>
            <a:avLst/>
            <a:gdLst>
              <a:gd name="T0" fmla="*/ 1042627 w 2898"/>
              <a:gd name="T1" fmla="*/ 535016 h 2815"/>
              <a:gd name="T2" fmla="*/ 1042627 w 2898"/>
              <a:gd name="T3" fmla="*/ 0 h 2815"/>
              <a:gd name="T4" fmla="*/ 332187 w 2898"/>
              <a:gd name="T5" fmla="*/ 0 h 2815"/>
              <a:gd name="T6" fmla="*/ 332187 w 2898"/>
              <a:gd name="T7" fmla="*/ 0 h 2815"/>
              <a:gd name="T8" fmla="*/ 0 w 2898"/>
              <a:gd name="T9" fmla="*/ 332091 h 2815"/>
              <a:gd name="T10" fmla="*/ 0 w 2898"/>
              <a:gd name="T11" fmla="*/ 1012465 h 2815"/>
              <a:gd name="T12" fmla="*/ 558923 w 2898"/>
              <a:gd name="T13" fmla="*/ 1012465 h 2815"/>
              <a:gd name="T14" fmla="*/ 558923 w 2898"/>
              <a:gd name="T15" fmla="*/ 1012465 h 2815"/>
              <a:gd name="T16" fmla="*/ 1042627 w 2898"/>
              <a:gd name="T17" fmla="*/ 535016 h 28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898" h="2815">
                <a:moveTo>
                  <a:pt x="2897" y="1487"/>
                </a:moveTo>
                <a:lnTo>
                  <a:pt x="2897" y="0"/>
                </a:lnTo>
                <a:lnTo>
                  <a:pt x="923" y="0"/>
                </a:lnTo>
                <a:cubicBezTo>
                  <a:pt x="413" y="0"/>
                  <a:pt x="0" y="413"/>
                  <a:pt x="0" y="923"/>
                </a:cubicBezTo>
                <a:lnTo>
                  <a:pt x="0" y="2814"/>
                </a:lnTo>
                <a:lnTo>
                  <a:pt x="1553" y="2814"/>
                </a:lnTo>
                <a:cubicBezTo>
                  <a:pt x="1642" y="2118"/>
                  <a:pt x="2198" y="1568"/>
                  <a:pt x="2897" y="148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599" dirty="0">
              <a:latin typeface="Raleway Light" panose="020B0403030101060003" pitchFamily="34" charset="77"/>
            </a:endParaRPr>
          </a:p>
        </p:txBody>
      </p:sp>
      <p:sp>
        <p:nvSpPr>
          <p:cNvPr id="21" name="Freeform 7">
            <a:extLst>
              <a:ext uri="{FF2B5EF4-FFF2-40B4-BE49-F238E27FC236}">
                <a16:creationId xmlns:a16="http://schemas.microsoft.com/office/drawing/2014/main" id="{F7F3025F-E1E6-2847-84D0-A9928F122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1079" y="3133719"/>
            <a:ext cx="3608857" cy="3504563"/>
          </a:xfrm>
          <a:custGeom>
            <a:avLst/>
            <a:gdLst>
              <a:gd name="T0" fmla="*/ 1042627 w 2898"/>
              <a:gd name="T1" fmla="*/ 332091 h 2815"/>
              <a:gd name="T2" fmla="*/ 1042627 w 2898"/>
              <a:gd name="T3" fmla="*/ 332091 h 2815"/>
              <a:gd name="T4" fmla="*/ 710440 w 2898"/>
              <a:gd name="T5" fmla="*/ 0 h 2815"/>
              <a:gd name="T6" fmla="*/ 0 w 2898"/>
              <a:gd name="T7" fmla="*/ 0 h 2815"/>
              <a:gd name="T8" fmla="*/ 0 w 2898"/>
              <a:gd name="T9" fmla="*/ 535376 h 2815"/>
              <a:gd name="T10" fmla="*/ 0 w 2898"/>
              <a:gd name="T11" fmla="*/ 535376 h 2815"/>
              <a:gd name="T12" fmla="*/ 480465 w 2898"/>
              <a:gd name="T13" fmla="*/ 1012465 h 2815"/>
              <a:gd name="T14" fmla="*/ 1042627 w 2898"/>
              <a:gd name="T15" fmla="*/ 1012465 h 2815"/>
              <a:gd name="T16" fmla="*/ 1042627 w 2898"/>
              <a:gd name="T17" fmla="*/ 332091 h 28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898" h="2815">
                <a:moveTo>
                  <a:pt x="2897" y="923"/>
                </a:moveTo>
                <a:lnTo>
                  <a:pt x="2897" y="923"/>
                </a:lnTo>
                <a:cubicBezTo>
                  <a:pt x="2897" y="413"/>
                  <a:pt x="2483" y="0"/>
                  <a:pt x="1974" y="0"/>
                </a:cubicBezTo>
                <a:lnTo>
                  <a:pt x="0" y="0"/>
                </a:lnTo>
                <a:lnTo>
                  <a:pt x="0" y="1488"/>
                </a:lnTo>
                <a:cubicBezTo>
                  <a:pt x="694" y="1572"/>
                  <a:pt x="1246" y="2121"/>
                  <a:pt x="1335" y="2814"/>
                </a:cubicBezTo>
                <a:lnTo>
                  <a:pt x="2897" y="2814"/>
                </a:lnTo>
                <a:lnTo>
                  <a:pt x="2897" y="923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599" dirty="0">
              <a:latin typeface="Raleway Light" panose="020B0403030101060003" pitchFamily="34" charset="77"/>
            </a:endParaRPr>
          </a:p>
        </p:txBody>
      </p:sp>
      <p:sp>
        <p:nvSpPr>
          <p:cNvPr id="22" name="Freeform 8">
            <a:extLst>
              <a:ext uri="{FF2B5EF4-FFF2-40B4-BE49-F238E27FC236}">
                <a16:creationId xmlns:a16="http://schemas.microsoft.com/office/drawing/2014/main" id="{9A37A830-2D32-014D-8821-527441461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1794" y="7066740"/>
            <a:ext cx="3608861" cy="3504563"/>
          </a:xfrm>
          <a:custGeom>
            <a:avLst/>
            <a:gdLst>
              <a:gd name="T0" fmla="*/ 557316 w 2897"/>
              <a:gd name="T1" fmla="*/ 0 h 2815"/>
              <a:gd name="T2" fmla="*/ 0 w 2897"/>
              <a:gd name="T3" fmla="*/ 0 h 2815"/>
              <a:gd name="T4" fmla="*/ 0 w 2897"/>
              <a:gd name="T5" fmla="*/ 680374 h 2815"/>
              <a:gd name="T6" fmla="*/ 0 w 2897"/>
              <a:gd name="T7" fmla="*/ 680374 h 2815"/>
              <a:gd name="T8" fmla="*/ 332302 w 2897"/>
              <a:gd name="T9" fmla="*/ 1012465 h 2815"/>
              <a:gd name="T10" fmla="*/ 1042628 w 2897"/>
              <a:gd name="T11" fmla="*/ 1012465 h 2815"/>
              <a:gd name="T12" fmla="*/ 1042628 w 2897"/>
              <a:gd name="T13" fmla="*/ 494000 h 2815"/>
              <a:gd name="T14" fmla="*/ 1042628 w 2897"/>
              <a:gd name="T15" fmla="*/ 494000 h 2815"/>
              <a:gd name="T16" fmla="*/ 557316 w 2897"/>
              <a:gd name="T17" fmla="*/ 0 h 28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897" h="2815">
                <a:moveTo>
                  <a:pt x="1548" y="0"/>
                </a:moveTo>
                <a:lnTo>
                  <a:pt x="0" y="0"/>
                </a:lnTo>
                <a:lnTo>
                  <a:pt x="0" y="1891"/>
                </a:lnTo>
                <a:cubicBezTo>
                  <a:pt x="0" y="2401"/>
                  <a:pt x="413" y="2814"/>
                  <a:pt x="923" y="2814"/>
                </a:cubicBezTo>
                <a:lnTo>
                  <a:pt x="2896" y="2814"/>
                </a:lnTo>
                <a:lnTo>
                  <a:pt x="2896" y="1373"/>
                </a:lnTo>
                <a:cubicBezTo>
                  <a:pt x="2183" y="1290"/>
                  <a:pt x="1618" y="718"/>
                  <a:pt x="1548" y="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599" dirty="0">
              <a:latin typeface="Raleway Light" panose="020B0403030101060003" pitchFamily="34" charset="77"/>
            </a:endParaRPr>
          </a:p>
        </p:txBody>
      </p:sp>
      <p:sp>
        <p:nvSpPr>
          <p:cNvPr id="23" name="Freeform 9">
            <a:extLst>
              <a:ext uri="{FF2B5EF4-FFF2-40B4-BE49-F238E27FC236}">
                <a16:creationId xmlns:a16="http://schemas.microsoft.com/office/drawing/2014/main" id="{823CAD89-F1D0-804B-A154-122A84D24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1079" y="7066740"/>
            <a:ext cx="3608857" cy="3504563"/>
          </a:xfrm>
          <a:custGeom>
            <a:avLst/>
            <a:gdLst>
              <a:gd name="T0" fmla="*/ 0 w 2898"/>
              <a:gd name="T1" fmla="*/ 493640 h 2815"/>
              <a:gd name="T2" fmla="*/ 0 w 2898"/>
              <a:gd name="T3" fmla="*/ 1012465 h 2815"/>
              <a:gd name="T4" fmla="*/ 710440 w 2898"/>
              <a:gd name="T5" fmla="*/ 1012465 h 2815"/>
              <a:gd name="T6" fmla="*/ 710440 w 2898"/>
              <a:gd name="T7" fmla="*/ 1012465 h 2815"/>
              <a:gd name="T8" fmla="*/ 1042627 w 2898"/>
              <a:gd name="T9" fmla="*/ 680374 h 2815"/>
              <a:gd name="T10" fmla="*/ 1042627 w 2898"/>
              <a:gd name="T11" fmla="*/ 0 h 2815"/>
              <a:gd name="T12" fmla="*/ 482624 w 2898"/>
              <a:gd name="T13" fmla="*/ 0 h 2815"/>
              <a:gd name="T14" fmla="*/ 482624 w 2898"/>
              <a:gd name="T15" fmla="*/ 0 h 2815"/>
              <a:gd name="T16" fmla="*/ 0 w 2898"/>
              <a:gd name="T17" fmla="*/ 493640 h 28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898" h="2815">
                <a:moveTo>
                  <a:pt x="0" y="1372"/>
                </a:moveTo>
                <a:lnTo>
                  <a:pt x="0" y="2814"/>
                </a:lnTo>
                <a:lnTo>
                  <a:pt x="1974" y="2814"/>
                </a:lnTo>
                <a:cubicBezTo>
                  <a:pt x="2484" y="2814"/>
                  <a:pt x="2897" y="2401"/>
                  <a:pt x="2897" y="1891"/>
                </a:cubicBezTo>
                <a:lnTo>
                  <a:pt x="2897" y="0"/>
                </a:lnTo>
                <a:lnTo>
                  <a:pt x="1341" y="0"/>
                </a:lnTo>
                <a:cubicBezTo>
                  <a:pt x="1272" y="715"/>
                  <a:pt x="711" y="1287"/>
                  <a:pt x="0" y="137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599" dirty="0">
              <a:latin typeface="Raleway Light" panose="020B0403030101060003" pitchFamily="34" charset="77"/>
            </a:endParaRPr>
          </a:p>
        </p:txBody>
      </p:sp>
      <p:sp>
        <p:nvSpPr>
          <p:cNvPr id="24" name="Freeform 6">
            <a:extLst>
              <a:ext uri="{FF2B5EF4-FFF2-40B4-BE49-F238E27FC236}">
                <a16:creationId xmlns:a16="http://schemas.microsoft.com/office/drawing/2014/main" id="{634CBB40-9C49-934F-94D9-443F235FB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7292" y="3133719"/>
            <a:ext cx="3608857" cy="3504563"/>
          </a:xfrm>
          <a:custGeom>
            <a:avLst/>
            <a:gdLst>
              <a:gd name="T0" fmla="*/ 1042627 w 2898"/>
              <a:gd name="T1" fmla="*/ 535016 h 2815"/>
              <a:gd name="T2" fmla="*/ 1042627 w 2898"/>
              <a:gd name="T3" fmla="*/ 0 h 2815"/>
              <a:gd name="T4" fmla="*/ 332187 w 2898"/>
              <a:gd name="T5" fmla="*/ 0 h 2815"/>
              <a:gd name="T6" fmla="*/ 332187 w 2898"/>
              <a:gd name="T7" fmla="*/ 0 h 2815"/>
              <a:gd name="T8" fmla="*/ 0 w 2898"/>
              <a:gd name="T9" fmla="*/ 332091 h 2815"/>
              <a:gd name="T10" fmla="*/ 0 w 2898"/>
              <a:gd name="T11" fmla="*/ 1012465 h 2815"/>
              <a:gd name="T12" fmla="*/ 558923 w 2898"/>
              <a:gd name="T13" fmla="*/ 1012465 h 2815"/>
              <a:gd name="T14" fmla="*/ 558923 w 2898"/>
              <a:gd name="T15" fmla="*/ 1012465 h 2815"/>
              <a:gd name="T16" fmla="*/ 1042627 w 2898"/>
              <a:gd name="T17" fmla="*/ 535016 h 28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898" h="2815">
                <a:moveTo>
                  <a:pt x="2897" y="1487"/>
                </a:moveTo>
                <a:lnTo>
                  <a:pt x="2897" y="0"/>
                </a:lnTo>
                <a:lnTo>
                  <a:pt x="923" y="0"/>
                </a:lnTo>
                <a:cubicBezTo>
                  <a:pt x="413" y="0"/>
                  <a:pt x="0" y="413"/>
                  <a:pt x="0" y="923"/>
                </a:cubicBezTo>
                <a:lnTo>
                  <a:pt x="0" y="2814"/>
                </a:lnTo>
                <a:lnTo>
                  <a:pt x="1553" y="2814"/>
                </a:lnTo>
                <a:cubicBezTo>
                  <a:pt x="1642" y="2118"/>
                  <a:pt x="2198" y="1568"/>
                  <a:pt x="2897" y="1487"/>
                </a:cubicBezTo>
              </a:path>
            </a:pathLst>
          </a:custGeom>
          <a:solidFill>
            <a:schemeClr val="accent6">
              <a:alpha val="2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599" dirty="0">
              <a:latin typeface="Raleway Light" panose="020B0403030101060003" pitchFamily="34" charset="77"/>
            </a:endParaRPr>
          </a:p>
        </p:txBody>
      </p:sp>
      <p:sp>
        <p:nvSpPr>
          <p:cNvPr id="25" name="Freeform 7">
            <a:extLst>
              <a:ext uri="{FF2B5EF4-FFF2-40B4-BE49-F238E27FC236}">
                <a16:creationId xmlns:a16="http://schemas.microsoft.com/office/drawing/2014/main" id="{A789E494-0C38-EB48-B0DB-1D2AD3469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1079" y="3133719"/>
            <a:ext cx="3608857" cy="3504563"/>
          </a:xfrm>
          <a:custGeom>
            <a:avLst/>
            <a:gdLst>
              <a:gd name="T0" fmla="*/ 1042627 w 2898"/>
              <a:gd name="T1" fmla="*/ 332091 h 2815"/>
              <a:gd name="T2" fmla="*/ 1042627 w 2898"/>
              <a:gd name="T3" fmla="*/ 332091 h 2815"/>
              <a:gd name="T4" fmla="*/ 710440 w 2898"/>
              <a:gd name="T5" fmla="*/ 0 h 2815"/>
              <a:gd name="T6" fmla="*/ 0 w 2898"/>
              <a:gd name="T7" fmla="*/ 0 h 2815"/>
              <a:gd name="T8" fmla="*/ 0 w 2898"/>
              <a:gd name="T9" fmla="*/ 535376 h 2815"/>
              <a:gd name="T10" fmla="*/ 0 w 2898"/>
              <a:gd name="T11" fmla="*/ 535376 h 2815"/>
              <a:gd name="T12" fmla="*/ 480465 w 2898"/>
              <a:gd name="T13" fmla="*/ 1012465 h 2815"/>
              <a:gd name="T14" fmla="*/ 1042627 w 2898"/>
              <a:gd name="T15" fmla="*/ 1012465 h 2815"/>
              <a:gd name="T16" fmla="*/ 1042627 w 2898"/>
              <a:gd name="T17" fmla="*/ 332091 h 28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898" h="2815">
                <a:moveTo>
                  <a:pt x="2897" y="923"/>
                </a:moveTo>
                <a:lnTo>
                  <a:pt x="2897" y="923"/>
                </a:lnTo>
                <a:cubicBezTo>
                  <a:pt x="2897" y="413"/>
                  <a:pt x="2483" y="0"/>
                  <a:pt x="1974" y="0"/>
                </a:cubicBezTo>
                <a:lnTo>
                  <a:pt x="0" y="0"/>
                </a:lnTo>
                <a:lnTo>
                  <a:pt x="0" y="1488"/>
                </a:lnTo>
                <a:cubicBezTo>
                  <a:pt x="694" y="1572"/>
                  <a:pt x="1246" y="2121"/>
                  <a:pt x="1335" y="2814"/>
                </a:cubicBezTo>
                <a:lnTo>
                  <a:pt x="2897" y="2814"/>
                </a:lnTo>
                <a:lnTo>
                  <a:pt x="2897" y="923"/>
                </a:lnTo>
              </a:path>
            </a:pathLst>
          </a:custGeom>
          <a:solidFill>
            <a:schemeClr val="accent6">
              <a:alpha val="2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599" dirty="0">
              <a:latin typeface="Raleway Light" panose="020B0403030101060003" pitchFamily="34" charset="77"/>
            </a:endParaRPr>
          </a:p>
        </p:txBody>
      </p:sp>
      <p:sp>
        <p:nvSpPr>
          <p:cNvPr id="26" name="Freeform 8">
            <a:extLst>
              <a:ext uri="{FF2B5EF4-FFF2-40B4-BE49-F238E27FC236}">
                <a16:creationId xmlns:a16="http://schemas.microsoft.com/office/drawing/2014/main" id="{887597D5-5580-B140-BCDC-70C7CE2183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1794" y="7066740"/>
            <a:ext cx="3608861" cy="3504563"/>
          </a:xfrm>
          <a:custGeom>
            <a:avLst/>
            <a:gdLst>
              <a:gd name="T0" fmla="*/ 557316 w 2897"/>
              <a:gd name="T1" fmla="*/ 0 h 2815"/>
              <a:gd name="T2" fmla="*/ 0 w 2897"/>
              <a:gd name="T3" fmla="*/ 0 h 2815"/>
              <a:gd name="T4" fmla="*/ 0 w 2897"/>
              <a:gd name="T5" fmla="*/ 680374 h 2815"/>
              <a:gd name="T6" fmla="*/ 0 w 2897"/>
              <a:gd name="T7" fmla="*/ 680374 h 2815"/>
              <a:gd name="T8" fmla="*/ 332302 w 2897"/>
              <a:gd name="T9" fmla="*/ 1012465 h 2815"/>
              <a:gd name="T10" fmla="*/ 1042628 w 2897"/>
              <a:gd name="T11" fmla="*/ 1012465 h 2815"/>
              <a:gd name="T12" fmla="*/ 1042628 w 2897"/>
              <a:gd name="T13" fmla="*/ 494000 h 2815"/>
              <a:gd name="T14" fmla="*/ 1042628 w 2897"/>
              <a:gd name="T15" fmla="*/ 494000 h 2815"/>
              <a:gd name="T16" fmla="*/ 557316 w 2897"/>
              <a:gd name="T17" fmla="*/ 0 h 28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897" h="2815">
                <a:moveTo>
                  <a:pt x="1548" y="0"/>
                </a:moveTo>
                <a:lnTo>
                  <a:pt x="0" y="0"/>
                </a:lnTo>
                <a:lnTo>
                  <a:pt x="0" y="1891"/>
                </a:lnTo>
                <a:cubicBezTo>
                  <a:pt x="0" y="2401"/>
                  <a:pt x="413" y="2814"/>
                  <a:pt x="923" y="2814"/>
                </a:cubicBezTo>
                <a:lnTo>
                  <a:pt x="2896" y="2814"/>
                </a:lnTo>
                <a:lnTo>
                  <a:pt x="2896" y="1373"/>
                </a:lnTo>
                <a:cubicBezTo>
                  <a:pt x="2183" y="1290"/>
                  <a:pt x="1618" y="718"/>
                  <a:pt x="1548" y="0"/>
                </a:cubicBezTo>
              </a:path>
            </a:pathLst>
          </a:custGeom>
          <a:solidFill>
            <a:schemeClr val="accent6">
              <a:alpha val="2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599" dirty="0">
              <a:latin typeface="Raleway Light" panose="020B0403030101060003" pitchFamily="34" charset="77"/>
            </a:endParaRPr>
          </a:p>
        </p:txBody>
      </p:sp>
      <p:sp>
        <p:nvSpPr>
          <p:cNvPr id="27" name="Freeform 9">
            <a:extLst>
              <a:ext uri="{FF2B5EF4-FFF2-40B4-BE49-F238E27FC236}">
                <a16:creationId xmlns:a16="http://schemas.microsoft.com/office/drawing/2014/main" id="{92F6626D-6FDD-C849-B006-29FCB6AA1A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1079" y="7066740"/>
            <a:ext cx="3608857" cy="3504563"/>
          </a:xfrm>
          <a:custGeom>
            <a:avLst/>
            <a:gdLst>
              <a:gd name="T0" fmla="*/ 0 w 2898"/>
              <a:gd name="T1" fmla="*/ 493640 h 2815"/>
              <a:gd name="T2" fmla="*/ 0 w 2898"/>
              <a:gd name="T3" fmla="*/ 1012465 h 2815"/>
              <a:gd name="T4" fmla="*/ 710440 w 2898"/>
              <a:gd name="T5" fmla="*/ 1012465 h 2815"/>
              <a:gd name="T6" fmla="*/ 710440 w 2898"/>
              <a:gd name="T7" fmla="*/ 1012465 h 2815"/>
              <a:gd name="T8" fmla="*/ 1042627 w 2898"/>
              <a:gd name="T9" fmla="*/ 680374 h 2815"/>
              <a:gd name="T10" fmla="*/ 1042627 w 2898"/>
              <a:gd name="T11" fmla="*/ 0 h 2815"/>
              <a:gd name="T12" fmla="*/ 482624 w 2898"/>
              <a:gd name="T13" fmla="*/ 0 h 2815"/>
              <a:gd name="T14" fmla="*/ 482624 w 2898"/>
              <a:gd name="T15" fmla="*/ 0 h 2815"/>
              <a:gd name="T16" fmla="*/ 0 w 2898"/>
              <a:gd name="T17" fmla="*/ 493640 h 28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898" h="2815">
                <a:moveTo>
                  <a:pt x="0" y="1372"/>
                </a:moveTo>
                <a:lnTo>
                  <a:pt x="0" y="2814"/>
                </a:lnTo>
                <a:lnTo>
                  <a:pt x="1974" y="2814"/>
                </a:lnTo>
                <a:cubicBezTo>
                  <a:pt x="2484" y="2814"/>
                  <a:pt x="2897" y="2401"/>
                  <a:pt x="2897" y="1891"/>
                </a:cubicBezTo>
                <a:lnTo>
                  <a:pt x="2897" y="0"/>
                </a:lnTo>
                <a:lnTo>
                  <a:pt x="1341" y="0"/>
                </a:lnTo>
                <a:cubicBezTo>
                  <a:pt x="1272" y="715"/>
                  <a:pt x="711" y="1287"/>
                  <a:pt x="0" y="1372"/>
                </a:cubicBezTo>
              </a:path>
            </a:pathLst>
          </a:custGeom>
          <a:solidFill>
            <a:schemeClr val="accent6">
              <a:alpha val="2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599" dirty="0">
              <a:latin typeface="Raleway Light" panose="020B0403030101060003" pitchFamily="34" charset="77"/>
            </a:endParaRPr>
          </a:p>
        </p:txBody>
      </p:sp>
      <p:sp>
        <p:nvSpPr>
          <p:cNvPr id="28" name="Freeform 10">
            <a:extLst>
              <a:ext uri="{FF2B5EF4-FFF2-40B4-BE49-F238E27FC236}">
                <a16:creationId xmlns:a16="http://schemas.microsoft.com/office/drawing/2014/main" id="{4D6295D7-C0C8-7646-B054-7B370D0DB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60805" y="4984877"/>
            <a:ext cx="1675344" cy="1653405"/>
          </a:xfrm>
          <a:custGeom>
            <a:avLst/>
            <a:gdLst>
              <a:gd name="T0" fmla="*/ 483827 w 1345"/>
              <a:gd name="T1" fmla="*/ 145366 h 1328"/>
              <a:gd name="T2" fmla="*/ 483827 w 1345"/>
              <a:gd name="T3" fmla="*/ 0 h 1328"/>
              <a:gd name="T4" fmla="*/ 483827 w 1345"/>
              <a:gd name="T5" fmla="*/ 0 h 1328"/>
              <a:gd name="T6" fmla="*/ 0 w 1345"/>
              <a:gd name="T7" fmla="*/ 477477 h 1328"/>
              <a:gd name="T8" fmla="*/ 151196 w 1345"/>
              <a:gd name="T9" fmla="*/ 477477 h 1328"/>
              <a:gd name="T10" fmla="*/ 151196 w 1345"/>
              <a:gd name="T11" fmla="*/ 477477 h 1328"/>
              <a:gd name="T12" fmla="*/ 483827 w 1345"/>
              <a:gd name="T13" fmla="*/ 145366 h 13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345" h="1328">
                <a:moveTo>
                  <a:pt x="1344" y="404"/>
                </a:moveTo>
                <a:lnTo>
                  <a:pt x="1344" y="0"/>
                </a:lnTo>
                <a:cubicBezTo>
                  <a:pt x="645" y="81"/>
                  <a:pt x="89" y="631"/>
                  <a:pt x="0" y="1327"/>
                </a:cubicBezTo>
                <a:lnTo>
                  <a:pt x="420" y="1327"/>
                </a:lnTo>
                <a:cubicBezTo>
                  <a:pt x="930" y="1327"/>
                  <a:pt x="1344" y="913"/>
                  <a:pt x="1344" y="40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599" dirty="0">
              <a:latin typeface="Raleway Light" panose="020B0403030101060003" pitchFamily="34" charset="77"/>
            </a:endParaRPr>
          </a:p>
        </p:txBody>
      </p:sp>
      <p:sp>
        <p:nvSpPr>
          <p:cNvPr id="29" name="Freeform 11">
            <a:extLst>
              <a:ext uri="{FF2B5EF4-FFF2-40B4-BE49-F238E27FC236}">
                <a16:creationId xmlns:a16="http://schemas.microsoft.com/office/drawing/2014/main" id="{0E664066-CD92-8949-B829-ED26C3DD7A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1075" y="4984877"/>
            <a:ext cx="1664358" cy="1653405"/>
          </a:xfrm>
          <a:custGeom>
            <a:avLst/>
            <a:gdLst>
              <a:gd name="T0" fmla="*/ 0 w 1336"/>
              <a:gd name="T1" fmla="*/ 0 h 1327"/>
              <a:gd name="T2" fmla="*/ 0 w 1336"/>
              <a:gd name="T3" fmla="*/ 145116 h 1327"/>
              <a:gd name="T4" fmla="*/ 0 w 1336"/>
              <a:gd name="T5" fmla="*/ 145116 h 1327"/>
              <a:gd name="T6" fmla="*/ 332316 w 1336"/>
              <a:gd name="T7" fmla="*/ 477477 h 1327"/>
              <a:gd name="T8" fmla="*/ 480652 w 1336"/>
              <a:gd name="T9" fmla="*/ 477477 h 1327"/>
              <a:gd name="T10" fmla="*/ 480652 w 1336"/>
              <a:gd name="T11" fmla="*/ 477477 h 1327"/>
              <a:gd name="T12" fmla="*/ 0 w 1336"/>
              <a:gd name="T13" fmla="*/ 0 h 132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336" h="1327">
                <a:moveTo>
                  <a:pt x="0" y="0"/>
                </a:moveTo>
                <a:lnTo>
                  <a:pt x="0" y="403"/>
                </a:lnTo>
                <a:cubicBezTo>
                  <a:pt x="0" y="912"/>
                  <a:pt x="413" y="1326"/>
                  <a:pt x="923" y="1326"/>
                </a:cubicBezTo>
                <a:lnTo>
                  <a:pt x="1335" y="1326"/>
                </a:lnTo>
                <a:cubicBezTo>
                  <a:pt x="1246" y="633"/>
                  <a:pt x="694" y="84"/>
                  <a:pt x="0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599" dirty="0">
              <a:latin typeface="Raleway Light" panose="020B0403030101060003" pitchFamily="34" charset="77"/>
            </a:endParaRPr>
          </a:p>
        </p:txBody>
      </p:sp>
      <p:sp>
        <p:nvSpPr>
          <p:cNvPr id="30" name="Freeform 12">
            <a:extLst>
              <a:ext uri="{FF2B5EF4-FFF2-40B4-BE49-F238E27FC236}">
                <a16:creationId xmlns:a16="http://schemas.microsoft.com/office/drawing/2014/main" id="{95387AD1-7DE5-CA41-AED8-CB02F0636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49820" y="7066736"/>
            <a:ext cx="1680838" cy="1713830"/>
          </a:xfrm>
          <a:custGeom>
            <a:avLst/>
            <a:gdLst>
              <a:gd name="T0" fmla="*/ 153043 w 1349"/>
              <a:gd name="T1" fmla="*/ 0 h 1374"/>
              <a:gd name="T2" fmla="*/ 0 w 1349"/>
              <a:gd name="T3" fmla="*/ 0 h 1374"/>
              <a:gd name="T4" fmla="*/ 0 w 1349"/>
              <a:gd name="T5" fmla="*/ 0 h 1374"/>
              <a:gd name="T6" fmla="*/ 485415 w 1349"/>
              <a:gd name="T7" fmla="*/ 494940 h 1374"/>
              <a:gd name="T8" fmla="*/ 485415 w 1349"/>
              <a:gd name="T9" fmla="*/ 332723 h 1374"/>
              <a:gd name="T10" fmla="*/ 485415 w 1349"/>
              <a:gd name="T11" fmla="*/ 332723 h 1374"/>
              <a:gd name="T12" fmla="*/ 153043 w 1349"/>
              <a:gd name="T13" fmla="*/ 0 h 137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349" h="1374">
                <a:moveTo>
                  <a:pt x="425" y="0"/>
                </a:moveTo>
                <a:lnTo>
                  <a:pt x="0" y="0"/>
                </a:lnTo>
                <a:cubicBezTo>
                  <a:pt x="70" y="718"/>
                  <a:pt x="635" y="1290"/>
                  <a:pt x="1348" y="1373"/>
                </a:cubicBezTo>
                <a:lnTo>
                  <a:pt x="1348" y="923"/>
                </a:lnTo>
                <a:cubicBezTo>
                  <a:pt x="1348" y="414"/>
                  <a:pt x="936" y="0"/>
                  <a:pt x="425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599" dirty="0">
              <a:latin typeface="Raleway Light" panose="020B0403030101060003" pitchFamily="34" charset="77"/>
            </a:endParaRPr>
          </a:p>
        </p:txBody>
      </p:sp>
      <p:sp>
        <p:nvSpPr>
          <p:cNvPr id="31" name="Freeform 13">
            <a:extLst>
              <a:ext uri="{FF2B5EF4-FFF2-40B4-BE49-F238E27FC236}">
                <a16:creationId xmlns:a16="http://schemas.microsoft.com/office/drawing/2014/main" id="{5F28B30D-220B-9A44-ACC3-4C4BFB3B2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1075" y="7066740"/>
            <a:ext cx="1669853" cy="1708339"/>
          </a:xfrm>
          <a:custGeom>
            <a:avLst/>
            <a:gdLst>
              <a:gd name="T0" fmla="*/ 0 w 1342"/>
              <a:gd name="T1" fmla="*/ 331899 h 1373"/>
              <a:gd name="T2" fmla="*/ 0 w 1342"/>
              <a:gd name="T3" fmla="*/ 493353 h 1373"/>
              <a:gd name="T4" fmla="*/ 0 w 1342"/>
              <a:gd name="T5" fmla="*/ 493353 h 1373"/>
              <a:gd name="T6" fmla="*/ 482240 w 1342"/>
              <a:gd name="T7" fmla="*/ 0 h 1373"/>
              <a:gd name="T8" fmla="*/ 332282 w 1342"/>
              <a:gd name="T9" fmla="*/ 0 h 1373"/>
              <a:gd name="T10" fmla="*/ 332282 w 1342"/>
              <a:gd name="T11" fmla="*/ 0 h 1373"/>
              <a:gd name="T12" fmla="*/ 0 w 1342"/>
              <a:gd name="T13" fmla="*/ 331899 h 137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342" h="1373">
                <a:moveTo>
                  <a:pt x="0" y="923"/>
                </a:moveTo>
                <a:lnTo>
                  <a:pt x="0" y="1372"/>
                </a:lnTo>
                <a:cubicBezTo>
                  <a:pt x="711" y="1287"/>
                  <a:pt x="1272" y="715"/>
                  <a:pt x="1341" y="0"/>
                </a:cubicBezTo>
                <a:lnTo>
                  <a:pt x="924" y="0"/>
                </a:lnTo>
                <a:cubicBezTo>
                  <a:pt x="413" y="0"/>
                  <a:pt x="0" y="414"/>
                  <a:pt x="0" y="92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599" dirty="0">
              <a:latin typeface="Raleway Light" panose="020B0403030101060003" pitchFamily="34" charset="77"/>
            </a:endParaRPr>
          </a:p>
        </p:txBody>
      </p:sp>
      <p:sp>
        <p:nvSpPr>
          <p:cNvPr id="32" name="Freeform 331">
            <a:extLst>
              <a:ext uri="{FF2B5EF4-FFF2-40B4-BE49-F238E27FC236}">
                <a16:creationId xmlns:a16="http://schemas.microsoft.com/office/drawing/2014/main" id="{E58A5776-9BC5-E34C-8F8A-4EE0AC489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6893" y="2309762"/>
            <a:ext cx="1175488" cy="977762"/>
          </a:xfrm>
          <a:custGeom>
            <a:avLst/>
            <a:gdLst>
              <a:gd name="T0" fmla="*/ 138913 w 944"/>
              <a:gd name="T1" fmla="*/ 282215 h 785"/>
              <a:gd name="T2" fmla="*/ 339365 w 944"/>
              <a:gd name="T3" fmla="*/ 282215 h 785"/>
              <a:gd name="T4" fmla="*/ 339365 w 944"/>
              <a:gd name="T5" fmla="*/ 253778 h 785"/>
              <a:gd name="T6" fmla="*/ 138913 w 944"/>
              <a:gd name="T7" fmla="*/ 253778 h 785"/>
              <a:gd name="T8" fmla="*/ 138913 w 944"/>
              <a:gd name="T9" fmla="*/ 282215 h 785"/>
              <a:gd name="T10" fmla="*/ 138913 w 944"/>
              <a:gd name="T11" fmla="*/ 167745 h 785"/>
              <a:gd name="T12" fmla="*/ 339365 w 944"/>
              <a:gd name="T13" fmla="*/ 167745 h 785"/>
              <a:gd name="T14" fmla="*/ 339365 w 944"/>
              <a:gd name="T15" fmla="*/ 139308 h 785"/>
              <a:gd name="T16" fmla="*/ 138913 w 944"/>
              <a:gd name="T17" fmla="*/ 139308 h 785"/>
              <a:gd name="T18" fmla="*/ 138913 w 944"/>
              <a:gd name="T19" fmla="*/ 167745 h 785"/>
              <a:gd name="T20" fmla="*/ 138913 w 944"/>
              <a:gd name="T21" fmla="*/ 52915 h 785"/>
              <a:gd name="T22" fmla="*/ 339365 w 944"/>
              <a:gd name="T23" fmla="*/ 52915 h 785"/>
              <a:gd name="T24" fmla="*/ 339365 w 944"/>
              <a:gd name="T25" fmla="*/ 24478 h 785"/>
              <a:gd name="T26" fmla="*/ 138913 w 944"/>
              <a:gd name="T27" fmla="*/ 24478 h 785"/>
              <a:gd name="T28" fmla="*/ 138913 w 944"/>
              <a:gd name="T29" fmla="*/ 52915 h 785"/>
              <a:gd name="T30" fmla="*/ 86011 w 944"/>
              <a:gd name="T31" fmla="*/ 0 h 785"/>
              <a:gd name="T32" fmla="*/ 38507 w 944"/>
              <a:gd name="T33" fmla="*/ 47156 h 785"/>
              <a:gd name="T34" fmla="*/ 20153 w 944"/>
              <a:gd name="T35" fmla="*/ 28797 h 785"/>
              <a:gd name="T36" fmla="*/ 0 w 944"/>
              <a:gd name="T37" fmla="*/ 48956 h 785"/>
              <a:gd name="T38" fmla="*/ 38507 w 944"/>
              <a:gd name="T39" fmla="*/ 87832 h 785"/>
              <a:gd name="T40" fmla="*/ 106164 w 944"/>
              <a:gd name="T41" fmla="*/ 20158 h 785"/>
              <a:gd name="T42" fmla="*/ 86011 w 944"/>
              <a:gd name="T43" fmla="*/ 0 h 78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944" h="785">
                <a:moveTo>
                  <a:pt x="386" y="784"/>
                </a:moveTo>
                <a:lnTo>
                  <a:pt x="943" y="784"/>
                </a:lnTo>
                <a:lnTo>
                  <a:pt x="943" y="705"/>
                </a:lnTo>
                <a:lnTo>
                  <a:pt x="386" y="705"/>
                </a:lnTo>
                <a:lnTo>
                  <a:pt x="386" y="784"/>
                </a:lnTo>
                <a:close/>
                <a:moveTo>
                  <a:pt x="386" y="466"/>
                </a:moveTo>
                <a:lnTo>
                  <a:pt x="943" y="466"/>
                </a:lnTo>
                <a:lnTo>
                  <a:pt x="943" y="387"/>
                </a:lnTo>
                <a:lnTo>
                  <a:pt x="386" y="387"/>
                </a:lnTo>
                <a:lnTo>
                  <a:pt x="386" y="466"/>
                </a:lnTo>
                <a:close/>
                <a:moveTo>
                  <a:pt x="386" y="147"/>
                </a:moveTo>
                <a:lnTo>
                  <a:pt x="943" y="147"/>
                </a:lnTo>
                <a:lnTo>
                  <a:pt x="943" y="68"/>
                </a:lnTo>
                <a:lnTo>
                  <a:pt x="386" y="68"/>
                </a:lnTo>
                <a:lnTo>
                  <a:pt x="386" y="147"/>
                </a:lnTo>
                <a:close/>
                <a:moveTo>
                  <a:pt x="239" y="0"/>
                </a:moveTo>
                <a:lnTo>
                  <a:pt x="107" y="131"/>
                </a:lnTo>
                <a:lnTo>
                  <a:pt x="56" y="80"/>
                </a:lnTo>
                <a:lnTo>
                  <a:pt x="0" y="136"/>
                </a:lnTo>
                <a:lnTo>
                  <a:pt x="107" y="244"/>
                </a:lnTo>
                <a:lnTo>
                  <a:pt x="295" y="56"/>
                </a:lnTo>
                <a:lnTo>
                  <a:pt x="23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599" dirty="0">
              <a:latin typeface="Raleway Light" panose="020B0403030101060003" pitchFamily="34" charset="77"/>
            </a:endParaRPr>
          </a:p>
        </p:txBody>
      </p:sp>
      <p:sp>
        <p:nvSpPr>
          <p:cNvPr id="33" name="Freeform 332">
            <a:extLst>
              <a:ext uri="{FF2B5EF4-FFF2-40B4-BE49-F238E27FC236}">
                <a16:creationId xmlns:a16="http://schemas.microsoft.com/office/drawing/2014/main" id="{4357BCA6-64BD-7D4C-8485-BDEEF8F11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25971" y="2079054"/>
            <a:ext cx="1208446" cy="1208470"/>
          </a:xfrm>
          <a:custGeom>
            <a:avLst/>
            <a:gdLst>
              <a:gd name="T0" fmla="*/ 248692 w 969"/>
              <a:gd name="T1" fmla="*/ 28503 h 968"/>
              <a:gd name="T2" fmla="*/ 248692 w 969"/>
              <a:gd name="T3" fmla="*/ 28503 h 968"/>
              <a:gd name="T4" fmla="*/ 255180 w 969"/>
              <a:gd name="T5" fmla="*/ 29946 h 968"/>
              <a:gd name="T6" fmla="*/ 219498 w 969"/>
              <a:gd name="T7" fmla="*/ 65665 h 968"/>
              <a:gd name="T8" fmla="*/ 219498 w 969"/>
              <a:gd name="T9" fmla="*/ 129165 h 968"/>
              <a:gd name="T10" fmla="*/ 283293 w 969"/>
              <a:gd name="T11" fmla="*/ 129165 h 968"/>
              <a:gd name="T12" fmla="*/ 318614 w 969"/>
              <a:gd name="T13" fmla="*/ 93446 h 968"/>
              <a:gd name="T14" fmla="*/ 318614 w 969"/>
              <a:gd name="T15" fmla="*/ 93446 h 968"/>
              <a:gd name="T16" fmla="*/ 320056 w 969"/>
              <a:gd name="T17" fmla="*/ 100301 h 968"/>
              <a:gd name="T18" fmla="*/ 320056 w 969"/>
              <a:gd name="T19" fmla="*/ 100301 h 968"/>
              <a:gd name="T20" fmla="*/ 248692 w 969"/>
              <a:gd name="T21" fmla="*/ 172099 h 968"/>
              <a:gd name="T22" fmla="*/ 248692 w 969"/>
              <a:gd name="T23" fmla="*/ 172099 h 968"/>
              <a:gd name="T24" fmla="*/ 220219 w 969"/>
              <a:gd name="T25" fmla="*/ 166327 h 968"/>
              <a:gd name="T26" fmla="*/ 211208 w 969"/>
              <a:gd name="T27" fmla="*/ 162358 h 968"/>
              <a:gd name="T28" fmla="*/ 63434 w 969"/>
              <a:gd name="T29" fmla="*/ 310645 h 968"/>
              <a:gd name="T30" fmla="*/ 63434 w 969"/>
              <a:gd name="T31" fmla="*/ 310645 h 968"/>
              <a:gd name="T32" fmla="*/ 38565 w 969"/>
              <a:gd name="T33" fmla="*/ 310645 h 968"/>
              <a:gd name="T34" fmla="*/ 38565 w 969"/>
              <a:gd name="T35" fmla="*/ 310645 h 968"/>
              <a:gd name="T36" fmla="*/ 38565 w 969"/>
              <a:gd name="T37" fmla="*/ 285389 h 968"/>
              <a:gd name="T38" fmla="*/ 186339 w 969"/>
              <a:gd name="T39" fmla="*/ 137463 h 968"/>
              <a:gd name="T40" fmla="*/ 182374 w 969"/>
              <a:gd name="T41" fmla="*/ 128443 h 968"/>
              <a:gd name="T42" fmla="*/ 182374 w 969"/>
              <a:gd name="T43" fmla="*/ 128443 h 968"/>
              <a:gd name="T44" fmla="*/ 176607 w 969"/>
              <a:gd name="T45" fmla="*/ 100301 h 968"/>
              <a:gd name="T46" fmla="*/ 176607 w 969"/>
              <a:gd name="T47" fmla="*/ 100301 h 968"/>
              <a:gd name="T48" fmla="*/ 248692 w 969"/>
              <a:gd name="T49" fmla="*/ 28503 h 968"/>
              <a:gd name="T50" fmla="*/ 248692 w 969"/>
              <a:gd name="T51" fmla="*/ 0 h 968"/>
              <a:gd name="T52" fmla="*/ 248692 w 969"/>
              <a:gd name="T53" fmla="*/ 0 h 968"/>
              <a:gd name="T54" fmla="*/ 147773 w 969"/>
              <a:gd name="T55" fmla="*/ 100301 h 968"/>
              <a:gd name="T56" fmla="*/ 147773 w 969"/>
              <a:gd name="T57" fmla="*/ 100301 h 968"/>
              <a:gd name="T58" fmla="*/ 153901 w 969"/>
              <a:gd name="T59" fmla="*/ 129165 h 968"/>
              <a:gd name="T60" fmla="*/ 18021 w 969"/>
              <a:gd name="T61" fmla="*/ 265185 h 968"/>
              <a:gd name="T62" fmla="*/ 18021 w 969"/>
              <a:gd name="T63" fmla="*/ 265185 h 968"/>
              <a:gd name="T64" fmla="*/ 18021 w 969"/>
              <a:gd name="T65" fmla="*/ 330849 h 968"/>
              <a:gd name="T66" fmla="*/ 18021 w 969"/>
              <a:gd name="T67" fmla="*/ 330849 h 968"/>
              <a:gd name="T68" fmla="*/ 83618 w 969"/>
              <a:gd name="T69" fmla="*/ 330849 h 968"/>
              <a:gd name="T70" fmla="*/ 219498 w 969"/>
              <a:gd name="T71" fmla="*/ 194830 h 968"/>
              <a:gd name="T72" fmla="*/ 219498 w 969"/>
              <a:gd name="T73" fmla="*/ 194830 h 968"/>
              <a:gd name="T74" fmla="*/ 248692 w 969"/>
              <a:gd name="T75" fmla="*/ 200963 h 968"/>
              <a:gd name="T76" fmla="*/ 248692 w 969"/>
              <a:gd name="T77" fmla="*/ 200963 h 968"/>
              <a:gd name="T78" fmla="*/ 348890 w 969"/>
              <a:gd name="T79" fmla="*/ 100301 h 968"/>
              <a:gd name="T80" fmla="*/ 348890 w 969"/>
              <a:gd name="T81" fmla="*/ 100301 h 968"/>
              <a:gd name="T82" fmla="*/ 339879 w 969"/>
              <a:gd name="T83" fmla="*/ 59170 h 968"/>
              <a:gd name="T84" fmla="*/ 331229 w 969"/>
              <a:gd name="T85" fmla="*/ 40048 h 968"/>
              <a:gd name="T86" fmla="*/ 316812 w 969"/>
              <a:gd name="T87" fmla="*/ 54841 h 968"/>
              <a:gd name="T88" fmla="*/ 271399 w 969"/>
              <a:gd name="T89" fmla="*/ 100301 h 968"/>
              <a:gd name="T90" fmla="*/ 248692 w 969"/>
              <a:gd name="T91" fmla="*/ 100301 h 968"/>
              <a:gd name="T92" fmla="*/ 248692 w 969"/>
              <a:gd name="T93" fmla="*/ 77571 h 968"/>
              <a:gd name="T94" fmla="*/ 308522 w 969"/>
              <a:gd name="T95" fmla="*/ 17318 h 968"/>
              <a:gd name="T96" fmla="*/ 289780 w 969"/>
              <a:gd name="T97" fmla="*/ 8659 h 968"/>
              <a:gd name="T98" fmla="*/ 289780 w 969"/>
              <a:gd name="T99" fmla="*/ 8659 h 968"/>
              <a:gd name="T100" fmla="*/ 248692 w 969"/>
              <a:gd name="T101" fmla="*/ 0 h 968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969" h="968">
                <a:moveTo>
                  <a:pt x="690" y="79"/>
                </a:moveTo>
                <a:lnTo>
                  <a:pt x="690" y="79"/>
                </a:lnTo>
                <a:cubicBezTo>
                  <a:pt x="696" y="79"/>
                  <a:pt x="702" y="82"/>
                  <a:pt x="708" y="83"/>
                </a:cubicBezTo>
                <a:lnTo>
                  <a:pt x="609" y="182"/>
                </a:lnTo>
                <a:lnTo>
                  <a:pt x="609" y="358"/>
                </a:lnTo>
                <a:lnTo>
                  <a:pt x="786" y="358"/>
                </a:lnTo>
                <a:lnTo>
                  <a:pt x="884" y="259"/>
                </a:lnTo>
                <a:cubicBezTo>
                  <a:pt x="885" y="266"/>
                  <a:pt x="888" y="271"/>
                  <a:pt x="888" y="278"/>
                </a:cubicBezTo>
                <a:cubicBezTo>
                  <a:pt x="888" y="389"/>
                  <a:pt x="800" y="477"/>
                  <a:pt x="690" y="477"/>
                </a:cubicBezTo>
                <a:cubicBezTo>
                  <a:pt x="661" y="477"/>
                  <a:pt x="635" y="471"/>
                  <a:pt x="611" y="461"/>
                </a:cubicBezTo>
                <a:lnTo>
                  <a:pt x="586" y="450"/>
                </a:lnTo>
                <a:lnTo>
                  <a:pt x="176" y="861"/>
                </a:lnTo>
                <a:cubicBezTo>
                  <a:pt x="157" y="880"/>
                  <a:pt x="126" y="880"/>
                  <a:pt x="107" y="861"/>
                </a:cubicBezTo>
                <a:cubicBezTo>
                  <a:pt x="87" y="842"/>
                  <a:pt x="87" y="811"/>
                  <a:pt x="107" y="791"/>
                </a:cubicBezTo>
                <a:lnTo>
                  <a:pt x="517" y="381"/>
                </a:lnTo>
                <a:lnTo>
                  <a:pt x="506" y="356"/>
                </a:lnTo>
                <a:cubicBezTo>
                  <a:pt x="496" y="332"/>
                  <a:pt x="490" y="306"/>
                  <a:pt x="490" y="278"/>
                </a:cubicBezTo>
                <a:cubicBezTo>
                  <a:pt x="490" y="168"/>
                  <a:pt x="579" y="79"/>
                  <a:pt x="690" y="79"/>
                </a:cubicBezTo>
                <a:close/>
                <a:moveTo>
                  <a:pt x="690" y="0"/>
                </a:moveTo>
                <a:lnTo>
                  <a:pt x="690" y="0"/>
                </a:lnTo>
                <a:cubicBezTo>
                  <a:pt x="536" y="0"/>
                  <a:pt x="410" y="124"/>
                  <a:pt x="410" y="278"/>
                </a:cubicBezTo>
                <a:cubicBezTo>
                  <a:pt x="410" y="307"/>
                  <a:pt x="419" y="332"/>
                  <a:pt x="427" y="358"/>
                </a:cubicBezTo>
                <a:lnTo>
                  <a:pt x="50" y="735"/>
                </a:lnTo>
                <a:cubicBezTo>
                  <a:pt x="0" y="785"/>
                  <a:pt x="0" y="867"/>
                  <a:pt x="50" y="917"/>
                </a:cubicBezTo>
                <a:cubicBezTo>
                  <a:pt x="100" y="967"/>
                  <a:pt x="182" y="967"/>
                  <a:pt x="232" y="917"/>
                </a:cubicBezTo>
                <a:lnTo>
                  <a:pt x="609" y="540"/>
                </a:lnTo>
                <a:cubicBezTo>
                  <a:pt x="635" y="548"/>
                  <a:pt x="661" y="557"/>
                  <a:pt x="690" y="557"/>
                </a:cubicBezTo>
                <a:cubicBezTo>
                  <a:pt x="843" y="557"/>
                  <a:pt x="968" y="431"/>
                  <a:pt x="968" y="278"/>
                </a:cubicBezTo>
                <a:cubicBezTo>
                  <a:pt x="968" y="237"/>
                  <a:pt x="959" y="198"/>
                  <a:pt x="943" y="164"/>
                </a:cubicBezTo>
                <a:lnTo>
                  <a:pt x="919" y="111"/>
                </a:lnTo>
                <a:lnTo>
                  <a:pt x="879" y="152"/>
                </a:lnTo>
                <a:lnTo>
                  <a:pt x="753" y="278"/>
                </a:lnTo>
                <a:lnTo>
                  <a:pt x="690" y="278"/>
                </a:lnTo>
                <a:lnTo>
                  <a:pt x="690" y="215"/>
                </a:lnTo>
                <a:lnTo>
                  <a:pt x="856" y="48"/>
                </a:lnTo>
                <a:lnTo>
                  <a:pt x="804" y="24"/>
                </a:lnTo>
                <a:cubicBezTo>
                  <a:pt x="769" y="8"/>
                  <a:pt x="730" y="0"/>
                  <a:pt x="69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599" dirty="0">
              <a:latin typeface="Raleway Light" panose="020B0403030101060003" pitchFamily="34" charset="77"/>
            </a:endParaRPr>
          </a:p>
        </p:txBody>
      </p:sp>
      <p:sp>
        <p:nvSpPr>
          <p:cNvPr id="34" name="Freeform 333">
            <a:extLst>
              <a:ext uri="{FF2B5EF4-FFF2-40B4-BE49-F238E27FC236}">
                <a16:creationId xmlns:a16="http://schemas.microsoft.com/office/drawing/2014/main" id="{6FFA309B-D1C5-9045-BF45-995B4FA52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8155" y="8025063"/>
            <a:ext cx="994223" cy="1170021"/>
          </a:xfrm>
          <a:custGeom>
            <a:avLst/>
            <a:gdLst>
              <a:gd name="T0" fmla="*/ 159352 w 797"/>
              <a:gd name="T1" fmla="*/ 189731 h 941"/>
              <a:gd name="T2" fmla="*/ 159352 w 797"/>
              <a:gd name="T3" fmla="*/ 189731 h 941"/>
              <a:gd name="T4" fmla="*/ 186391 w 797"/>
              <a:gd name="T5" fmla="*/ 258005 h 941"/>
              <a:gd name="T6" fmla="*/ 186391 w 797"/>
              <a:gd name="T7" fmla="*/ 258005 h 941"/>
              <a:gd name="T8" fmla="*/ 143489 w 797"/>
              <a:gd name="T9" fmla="*/ 309032 h 941"/>
              <a:gd name="T10" fmla="*/ 143489 w 797"/>
              <a:gd name="T11" fmla="*/ 309032 h 941"/>
              <a:gd name="T12" fmla="*/ 100586 w 797"/>
              <a:gd name="T13" fmla="*/ 258005 h 941"/>
              <a:gd name="T14" fmla="*/ 100586 w 797"/>
              <a:gd name="T15" fmla="*/ 258005 h 941"/>
              <a:gd name="T16" fmla="*/ 112844 w 797"/>
              <a:gd name="T17" fmla="*/ 213088 h 941"/>
              <a:gd name="T18" fmla="*/ 131231 w 797"/>
              <a:gd name="T19" fmla="*/ 231414 h 941"/>
              <a:gd name="T20" fmla="*/ 159352 w 797"/>
              <a:gd name="T21" fmla="*/ 189731 h 941"/>
              <a:gd name="T22" fmla="*/ 160794 w 797"/>
              <a:gd name="T23" fmla="*/ 46355 h 941"/>
              <a:gd name="T24" fmla="*/ 160794 w 797"/>
              <a:gd name="T25" fmla="*/ 46355 h 941"/>
              <a:gd name="T26" fmla="*/ 258496 w 797"/>
              <a:gd name="T27" fmla="*/ 209135 h 941"/>
              <a:gd name="T28" fmla="*/ 258496 w 797"/>
              <a:gd name="T29" fmla="*/ 209135 h 941"/>
              <a:gd name="T30" fmla="*/ 208744 w 797"/>
              <a:gd name="T31" fmla="*/ 291424 h 941"/>
              <a:gd name="T32" fmla="*/ 208744 w 797"/>
              <a:gd name="T33" fmla="*/ 291424 h 941"/>
              <a:gd name="T34" fmla="*/ 215594 w 797"/>
              <a:gd name="T35" fmla="*/ 258005 h 941"/>
              <a:gd name="T36" fmla="*/ 215594 w 797"/>
              <a:gd name="T37" fmla="*/ 258005 h 941"/>
              <a:gd name="T38" fmla="*/ 170889 w 797"/>
              <a:gd name="T39" fmla="*/ 155594 h 941"/>
              <a:gd name="T40" fmla="*/ 158631 w 797"/>
              <a:gd name="T41" fmla="*/ 139064 h 941"/>
              <a:gd name="T42" fmla="*/ 126905 w 797"/>
              <a:gd name="T43" fmla="*/ 186856 h 941"/>
              <a:gd name="T44" fmla="*/ 106715 w 797"/>
              <a:gd name="T45" fmla="*/ 166374 h 941"/>
              <a:gd name="T46" fmla="*/ 97342 w 797"/>
              <a:gd name="T47" fmla="*/ 182185 h 941"/>
              <a:gd name="T48" fmla="*/ 97342 w 797"/>
              <a:gd name="T49" fmla="*/ 182185 h 941"/>
              <a:gd name="T50" fmla="*/ 72105 w 797"/>
              <a:gd name="T51" fmla="*/ 258005 h 941"/>
              <a:gd name="T52" fmla="*/ 72105 w 797"/>
              <a:gd name="T53" fmla="*/ 258005 h 941"/>
              <a:gd name="T54" fmla="*/ 78594 w 797"/>
              <a:gd name="T55" fmla="*/ 291424 h 941"/>
              <a:gd name="T56" fmla="*/ 78594 w 797"/>
              <a:gd name="T57" fmla="*/ 291424 h 941"/>
              <a:gd name="T58" fmla="*/ 28842 w 797"/>
              <a:gd name="T59" fmla="*/ 209135 h 941"/>
              <a:gd name="T60" fmla="*/ 28842 w 797"/>
              <a:gd name="T61" fmla="*/ 209135 h 941"/>
              <a:gd name="T62" fmla="*/ 87247 w 797"/>
              <a:gd name="T63" fmla="*/ 86960 h 941"/>
              <a:gd name="T64" fmla="*/ 117892 w 797"/>
              <a:gd name="T65" fmla="*/ 117504 h 941"/>
              <a:gd name="T66" fmla="*/ 160794 w 797"/>
              <a:gd name="T67" fmla="*/ 46355 h 941"/>
              <a:gd name="T68" fmla="*/ 155026 w 797"/>
              <a:gd name="T69" fmla="*/ 0 h 941"/>
              <a:gd name="T70" fmla="*/ 112123 w 797"/>
              <a:gd name="T71" fmla="*/ 71508 h 941"/>
              <a:gd name="T72" fmla="*/ 85444 w 797"/>
              <a:gd name="T73" fmla="*/ 45277 h 941"/>
              <a:gd name="T74" fmla="*/ 75350 w 797"/>
              <a:gd name="T75" fmla="*/ 56776 h 941"/>
              <a:gd name="T76" fmla="*/ 75350 w 797"/>
              <a:gd name="T77" fmla="*/ 56776 h 941"/>
              <a:gd name="T78" fmla="*/ 0 w 797"/>
              <a:gd name="T79" fmla="*/ 209135 h 941"/>
              <a:gd name="T80" fmla="*/ 0 w 797"/>
              <a:gd name="T81" fmla="*/ 209135 h 941"/>
              <a:gd name="T82" fmla="*/ 143489 w 797"/>
              <a:gd name="T83" fmla="*/ 337779 h 941"/>
              <a:gd name="T84" fmla="*/ 143489 w 797"/>
              <a:gd name="T85" fmla="*/ 337779 h 941"/>
              <a:gd name="T86" fmla="*/ 286977 w 797"/>
              <a:gd name="T87" fmla="*/ 209135 h 941"/>
              <a:gd name="T88" fmla="*/ 286977 w 797"/>
              <a:gd name="T89" fmla="*/ 209135 h 941"/>
              <a:gd name="T90" fmla="*/ 168004 w 797"/>
              <a:gd name="T91" fmla="*/ 12936 h 941"/>
              <a:gd name="T92" fmla="*/ 155026 w 797"/>
              <a:gd name="T93" fmla="*/ 0 h 941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797" h="941">
                <a:moveTo>
                  <a:pt x="442" y="528"/>
                </a:moveTo>
                <a:lnTo>
                  <a:pt x="442" y="528"/>
                </a:lnTo>
                <a:cubicBezTo>
                  <a:pt x="491" y="604"/>
                  <a:pt x="517" y="671"/>
                  <a:pt x="517" y="718"/>
                </a:cubicBezTo>
                <a:cubicBezTo>
                  <a:pt x="517" y="797"/>
                  <a:pt x="464" y="860"/>
                  <a:pt x="398" y="860"/>
                </a:cubicBezTo>
                <a:cubicBezTo>
                  <a:pt x="333" y="860"/>
                  <a:pt x="279" y="797"/>
                  <a:pt x="279" y="718"/>
                </a:cubicBezTo>
                <a:cubicBezTo>
                  <a:pt x="279" y="682"/>
                  <a:pt x="291" y="639"/>
                  <a:pt x="313" y="593"/>
                </a:cubicBezTo>
                <a:lnTo>
                  <a:pt x="364" y="644"/>
                </a:lnTo>
                <a:lnTo>
                  <a:pt x="442" y="528"/>
                </a:lnTo>
                <a:close/>
                <a:moveTo>
                  <a:pt x="446" y="129"/>
                </a:moveTo>
                <a:lnTo>
                  <a:pt x="446" y="129"/>
                </a:lnTo>
                <a:cubicBezTo>
                  <a:pt x="548" y="236"/>
                  <a:pt x="717" y="434"/>
                  <a:pt x="717" y="582"/>
                </a:cubicBezTo>
                <a:cubicBezTo>
                  <a:pt x="717" y="677"/>
                  <a:pt x="662" y="761"/>
                  <a:pt x="579" y="811"/>
                </a:cubicBezTo>
                <a:cubicBezTo>
                  <a:pt x="590" y="783"/>
                  <a:pt x="598" y="752"/>
                  <a:pt x="598" y="718"/>
                </a:cubicBezTo>
                <a:cubicBezTo>
                  <a:pt x="598" y="624"/>
                  <a:pt x="530" y="511"/>
                  <a:pt x="474" y="433"/>
                </a:cubicBezTo>
                <a:lnTo>
                  <a:pt x="440" y="387"/>
                </a:lnTo>
                <a:lnTo>
                  <a:pt x="352" y="520"/>
                </a:lnTo>
                <a:lnTo>
                  <a:pt x="296" y="463"/>
                </a:lnTo>
                <a:lnTo>
                  <a:pt x="270" y="507"/>
                </a:lnTo>
                <a:cubicBezTo>
                  <a:pt x="223" y="584"/>
                  <a:pt x="200" y="655"/>
                  <a:pt x="200" y="718"/>
                </a:cubicBezTo>
                <a:cubicBezTo>
                  <a:pt x="200" y="752"/>
                  <a:pt x="206" y="783"/>
                  <a:pt x="218" y="811"/>
                </a:cubicBezTo>
                <a:cubicBezTo>
                  <a:pt x="134" y="761"/>
                  <a:pt x="80" y="677"/>
                  <a:pt x="80" y="582"/>
                </a:cubicBezTo>
                <a:cubicBezTo>
                  <a:pt x="80" y="486"/>
                  <a:pt x="136" y="370"/>
                  <a:pt x="242" y="242"/>
                </a:cubicBezTo>
                <a:lnTo>
                  <a:pt x="327" y="327"/>
                </a:lnTo>
                <a:lnTo>
                  <a:pt x="446" y="129"/>
                </a:lnTo>
                <a:close/>
                <a:moveTo>
                  <a:pt x="430" y="0"/>
                </a:moveTo>
                <a:lnTo>
                  <a:pt x="311" y="199"/>
                </a:lnTo>
                <a:lnTo>
                  <a:pt x="237" y="126"/>
                </a:lnTo>
                <a:lnTo>
                  <a:pt x="209" y="158"/>
                </a:lnTo>
                <a:cubicBezTo>
                  <a:pt x="70" y="315"/>
                  <a:pt x="0" y="457"/>
                  <a:pt x="0" y="582"/>
                </a:cubicBezTo>
                <a:cubicBezTo>
                  <a:pt x="0" y="779"/>
                  <a:pt x="179" y="940"/>
                  <a:pt x="398" y="940"/>
                </a:cubicBezTo>
                <a:cubicBezTo>
                  <a:pt x="618" y="940"/>
                  <a:pt x="796" y="779"/>
                  <a:pt x="796" y="582"/>
                </a:cubicBezTo>
                <a:cubicBezTo>
                  <a:pt x="796" y="392"/>
                  <a:pt x="590" y="159"/>
                  <a:pt x="466" y="36"/>
                </a:cubicBezTo>
                <a:lnTo>
                  <a:pt x="43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599" dirty="0">
              <a:latin typeface="Raleway Light" panose="020B0403030101060003" pitchFamily="34" charset="77"/>
            </a:endParaRPr>
          </a:p>
        </p:txBody>
      </p:sp>
      <p:sp>
        <p:nvSpPr>
          <p:cNvPr id="35" name="Freeform 334">
            <a:extLst>
              <a:ext uri="{FF2B5EF4-FFF2-40B4-BE49-F238E27FC236}">
                <a16:creationId xmlns:a16="http://schemas.microsoft.com/office/drawing/2014/main" id="{BDE0DE98-26E5-E74E-9F8A-33D62E3B4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35829" y="8052534"/>
            <a:ext cx="1252389" cy="1109595"/>
          </a:xfrm>
          <a:custGeom>
            <a:avLst/>
            <a:gdLst>
              <a:gd name="T0" fmla="*/ 236618 w 1005"/>
              <a:gd name="T1" fmla="*/ 185768 h 889"/>
              <a:gd name="T2" fmla="*/ 224373 w 1005"/>
              <a:gd name="T3" fmla="*/ 200918 h 889"/>
              <a:gd name="T4" fmla="*/ 175393 w 1005"/>
              <a:gd name="T5" fmla="*/ 261879 h 889"/>
              <a:gd name="T6" fmla="*/ 129654 w 1005"/>
              <a:gd name="T7" fmla="*/ 226889 h 889"/>
              <a:gd name="T8" fmla="*/ 121010 w 1005"/>
              <a:gd name="T9" fmla="*/ 220757 h 889"/>
              <a:gd name="T10" fmla="*/ 112727 w 1005"/>
              <a:gd name="T11" fmla="*/ 226889 h 889"/>
              <a:gd name="T12" fmla="*/ 62306 w 1005"/>
              <a:gd name="T13" fmla="*/ 264764 h 889"/>
              <a:gd name="T14" fmla="*/ 12605 w 1005"/>
              <a:gd name="T15" fmla="*/ 239875 h 889"/>
              <a:gd name="T16" fmla="*/ 0 w 1005"/>
              <a:gd name="T17" fmla="*/ 265846 h 889"/>
              <a:gd name="T18" fmla="*/ 57264 w 1005"/>
              <a:gd name="T19" fmla="*/ 294704 h 889"/>
              <a:gd name="T20" fmla="*/ 65187 w 1005"/>
              <a:gd name="T21" fmla="*/ 298671 h 889"/>
              <a:gd name="T22" fmla="*/ 72390 w 1005"/>
              <a:gd name="T23" fmla="*/ 293261 h 889"/>
              <a:gd name="T24" fmla="*/ 121010 w 1005"/>
              <a:gd name="T25" fmla="*/ 256829 h 889"/>
              <a:gd name="T26" fmla="*/ 169990 w 1005"/>
              <a:gd name="T27" fmla="*/ 293261 h 889"/>
              <a:gd name="T28" fmla="*/ 181155 w 1005"/>
              <a:gd name="T29" fmla="*/ 301557 h 889"/>
              <a:gd name="T30" fmla="*/ 189439 w 1005"/>
              <a:gd name="T31" fmla="*/ 290736 h 889"/>
              <a:gd name="T32" fmla="*/ 234457 w 1005"/>
              <a:gd name="T33" fmla="*/ 234825 h 889"/>
              <a:gd name="T34" fmla="*/ 280916 w 1005"/>
              <a:gd name="T35" fmla="*/ 304082 h 889"/>
              <a:gd name="T36" fmla="*/ 292081 w 1005"/>
              <a:gd name="T37" fmla="*/ 320314 h 889"/>
              <a:gd name="T38" fmla="*/ 304326 w 1005"/>
              <a:gd name="T39" fmla="*/ 305164 h 889"/>
              <a:gd name="T40" fmla="*/ 361590 w 1005"/>
              <a:gd name="T41" fmla="*/ 233382 h 889"/>
              <a:gd name="T42" fmla="*/ 339261 w 1005"/>
              <a:gd name="T43" fmla="*/ 215707 h 889"/>
              <a:gd name="T44" fmla="*/ 294242 w 1005"/>
              <a:gd name="T45" fmla="*/ 271618 h 889"/>
              <a:gd name="T46" fmla="*/ 247783 w 1005"/>
              <a:gd name="T47" fmla="*/ 202000 h 889"/>
              <a:gd name="T48" fmla="*/ 236618 w 1005"/>
              <a:gd name="T49" fmla="*/ 185768 h 889"/>
              <a:gd name="T50" fmla="*/ 339261 w 1005"/>
              <a:gd name="T51" fmla="*/ 0 h 889"/>
              <a:gd name="T52" fmla="*/ 288840 w 1005"/>
              <a:gd name="T53" fmla="*/ 62764 h 889"/>
              <a:gd name="T54" fmla="*/ 242020 w 1005"/>
              <a:gd name="T55" fmla="*/ 38957 h 889"/>
              <a:gd name="T56" fmla="*/ 230856 w 1005"/>
              <a:gd name="T57" fmla="*/ 33546 h 889"/>
              <a:gd name="T58" fmla="*/ 223653 w 1005"/>
              <a:gd name="T59" fmla="*/ 44007 h 889"/>
              <a:gd name="T60" fmla="*/ 174672 w 1005"/>
              <a:gd name="T61" fmla="*/ 117593 h 889"/>
              <a:gd name="T62" fmla="*/ 129654 w 1005"/>
              <a:gd name="T63" fmla="*/ 83686 h 889"/>
              <a:gd name="T64" fmla="*/ 121010 w 1005"/>
              <a:gd name="T65" fmla="*/ 77193 h 889"/>
              <a:gd name="T66" fmla="*/ 112727 w 1005"/>
              <a:gd name="T67" fmla="*/ 83686 h 889"/>
              <a:gd name="T68" fmla="*/ 60505 w 1005"/>
              <a:gd name="T69" fmla="*/ 122643 h 889"/>
              <a:gd name="T70" fmla="*/ 10084 w 1005"/>
              <a:gd name="T71" fmla="*/ 110018 h 889"/>
              <a:gd name="T72" fmla="*/ 2881 w 1005"/>
              <a:gd name="T73" fmla="*/ 137793 h 889"/>
              <a:gd name="T74" fmla="*/ 60145 w 1005"/>
              <a:gd name="T75" fmla="*/ 152221 h 889"/>
              <a:gd name="T76" fmla="*/ 66988 w 1005"/>
              <a:gd name="T77" fmla="*/ 154025 h 889"/>
              <a:gd name="T78" fmla="*/ 72390 w 1005"/>
              <a:gd name="T79" fmla="*/ 150057 h 889"/>
              <a:gd name="T80" fmla="*/ 121010 w 1005"/>
              <a:gd name="T81" fmla="*/ 113264 h 889"/>
              <a:gd name="T82" fmla="*/ 169990 w 1005"/>
              <a:gd name="T83" fmla="*/ 150057 h 889"/>
              <a:gd name="T84" fmla="*/ 181875 w 1005"/>
              <a:gd name="T85" fmla="*/ 158714 h 889"/>
              <a:gd name="T86" fmla="*/ 190519 w 1005"/>
              <a:gd name="T87" fmla="*/ 146089 h 889"/>
              <a:gd name="T88" fmla="*/ 240580 w 1005"/>
              <a:gd name="T89" fmla="*/ 71061 h 889"/>
              <a:gd name="T90" fmla="*/ 286679 w 1005"/>
              <a:gd name="T91" fmla="*/ 93786 h 889"/>
              <a:gd name="T92" fmla="*/ 297123 w 1005"/>
              <a:gd name="T93" fmla="*/ 98836 h 889"/>
              <a:gd name="T94" fmla="*/ 361590 w 1005"/>
              <a:gd name="T95" fmla="*/ 18036 h 889"/>
              <a:gd name="T96" fmla="*/ 339261 w 1005"/>
              <a:gd name="T97" fmla="*/ 0 h 889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1005" h="889">
                <a:moveTo>
                  <a:pt x="657" y="515"/>
                </a:moveTo>
                <a:lnTo>
                  <a:pt x="623" y="557"/>
                </a:lnTo>
                <a:lnTo>
                  <a:pt x="487" y="726"/>
                </a:lnTo>
                <a:lnTo>
                  <a:pt x="360" y="629"/>
                </a:lnTo>
                <a:lnTo>
                  <a:pt x="336" y="612"/>
                </a:lnTo>
                <a:lnTo>
                  <a:pt x="313" y="629"/>
                </a:lnTo>
                <a:lnTo>
                  <a:pt x="173" y="734"/>
                </a:lnTo>
                <a:lnTo>
                  <a:pt x="35" y="665"/>
                </a:lnTo>
                <a:lnTo>
                  <a:pt x="0" y="737"/>
                </a:lnTo>
                <a:lnTo>
                  <a:pt x="159" y="817"/>
                </a:lnTo>
                <a:lnTo>
                  <a:pt x="181" y="828"/>
                </a:lnTo>
                <a:lnTo>
                  <a:pt x="201" y="813"/>
                </a:lnTo>
                <a:lnTo>
                  <a:pt x="336" y="712"/>
                </a:lnTo>
                <a:lnTo>
                  <a:pt x="472" y="813"/>
                </a:lnTo>
                <a:lnTo>
                  <a:pt x="503" y="836"/>
                </a:lnTo>
                <a:lnTo>
                  <a:pt x="526" y="806"/>
                </a:lnTo>
                <a:lnTo>
                  <a:pt x="651" y="651"/>
                </a:lnTo>
                <a:lnTo>
                  <a:pt x="780" y="843"/>
                </a:lnTo>
                <a:lnTo>
                  <a:pt x="811" y="888"/>
                </a:lnTo>
                <a:lnTo>
                  <a:pt x="845" y="846"/>
                </a:lnTo>
                <a:lnTo>
                  <a:pt x="1004" y="647"/>
                </a:lnTo>
                <a:lnTo>
                  <a:pt x="942" y="598"/>
                </a:lnTo>
                <a:lnTo>
                  <a:pt x="817" y="753"/>
                </a:lnTo>
                <a:lnTo>
                  <a:pt x="688" y="560"/>
                </a:lnTo>
                <a:lnTo>
                  <a:pt x="657" y="515"/>
                </a:lnTo>
                <a:close/>
                <a:moveTo>
                  <a:pt x="942" y="0"/>
                </a:moveTo>
                <a:lnTo>
                  <a:pt x="802" y="174"/>
                </a:lnTo>
                <a:lnTo>
                  <a:pt x="672" y="108"/>
                </a:lnTo>
                <a:lnTo>
                  <a:pt x="641" y="93"/>
                </a:lnTo>
                <a:lnTo>
                  <a:pt x="621" y="122"/>
                </a:lnTo>
                <a:lnTo>
                  <a:pt x="485" y="326"/>
                </a:lnTo>
                <a:lnTo>
                  <a:pt x="360" y="232"/>
                </a:lnTo>
                <a:lnTo>
                  <a:pt x="336" y="214"/>
                </a:lnTo>
                <a:lnTo>
                  <a:pt x="313" y="232"/>
                </a:lnTo>
                <a:lnTo>
                  <a:pt x="168" y="340"/>
                </a:lnTo>
                <a:lnTo>
                  <a:pt x="28" y="305"/>
                </a:lnTo>
                <a:lnTo>
                  <a:pt x="8" y="382"/>
                </a:lnTo>
                <a:lnTo>
                  <a:pt x="167" y="422"/>
                </a:lnTo>
                <a:lnTo>
                  <a:pt x="186" y="427"/>
                </a:lnTo>
                <a:lnTo>
                  <a:pt x="201" y="416"/>
                </a:lnTo>
                <a:lnTo>
                  <a:pt x="336" y="314"/>
                </a:lnTo>
                <a:lnTo>
                  <a:pt x="472" y="416"/>
                </a:lnTo>
                <a:lnTo>
                  <a:pt x="505" y="440"/>
                </a:lnTo>
                <a:lnTo>
                  <a:pt x="529" y="405"/>
                </a:lnTo>
                <a:lnTo>
                  <a:pt x="668" y="197"/>
                </a:lnTo>
                <a:lnTo>
                  <a:pt x="796" y="260"/>
                </a:lnTo>
                <a:lnTo>
                  <a:pt x="825" y="274"/>
                </a:lnTo>
                <a:lnTo>
                  <a:pt x="1004" y="50"/>
                </a:lnTo>
                <a:lnTo>
                  <a:pt x="942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599" dirty="0">
              <a:latin typeface="Raleway Light" panose="020B0403030101060003" pitchFamily="34" charset="7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7B3C79-E1A4-A140-9C7F-FE991542294F}"/>
              </a:ext>
            </a:extLst>
          </p:cNvPr>
          <p:cNvSpPr txBox="1"/>
          <p:nvPr/>
        </p:nvSpPr>
        <p:spPr>
          <a:xfrm>
            <a:off x="9617410" y="4059611"/>
            <a:ext cx="726802" cy="12977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ts val="9400"/>
              </a:lnSpc>
            </a:pPr>
            <a:r>
              <a:rPr lang="en-US" sz="8000" b="1" spc="-360" dirty="0">
                <a:solidFill>
                  <a:schemeClr val="accent2"/>
                </a:solidFill>
                <a:latin typeface="Raleway" panose="020B0503030101060003" pitchFamily="34" charset="77"/>
              </a:rPr>
              <a:t>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738368-1C36-D344-85B8-36D0947C3E8C}"/>
              </a:ext>
            </a:extLst>
          </p:cNvPr>
          <p:cNvSpPr txBox="1"/>
          <p:nvPr/>
        </p:nvSpPr>
        <p:spPr>
          <a:xfrm>
            <a:off x="9523634" y="8333552"/>
            <a:ext cx="914354" cy="12977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ts val="9400"/>
              </a:lnSpc>
            </a:pPr>
            <a:r>
              <a:rPr lang="en-US" sz="8000" b="1" spc="-360" dirty="0">
                <a:solidFill>
                  <a:schemeClr val="accent1"/>
                </a:solidFill>
                <a:latin typeface="Raleway" panose="020B0503030101060003" pitchFamily="34" charset="77"/>
              </a:rPr>
              <a:t>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8A6C4A-E9B5-B545-8B79-FDB1AEC7CB4E}"/>
              </a:ext>
            </a:extLst>
          </p:cNvPr>
          <p:cNvSpPr txBox="1"/>
          <p:nvPr/>
        </p:nvSpPr>
        <p:spPr>
          <a:xfrm>
            <a:off x="13875583" y="4046787"/>
            <a:ext cx="872675" cy="12977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ts val="9400"/>
              </a:lnSpc>
            </a:pPr>
            <a:r>
              <a:rPr lang="en-US" sz="8000" b="1" spc="-360" dirty="0">
                <a:solidFill>
                  <a:schemeClr val="accent3"/>
                </a:solidFill>
                <a:latin typeface="Raleway" panose="020B0503030101060003" pitchFamily="34" charset="77"/>
              </a:rPr>
              <a:t>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612175-C23B-CA4E-A180-B39AEE84D117}"/>
              </a:ext>
            </a:extLst>
          </p:cNvPr>
          <p:cNvSpPr txBox="1"/>
          <p:nvPr/>
        </p:nvSpPr>
        <p:spPr>
          <a:xfrm>
            <a:off x="13898024" y="8333551"/>
            <a:ext cx="827792" cy="12977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ts val="9400"/>
              </a:lnSpc>
            </a:pPr>
            <a:r>
              <a:rPr lang="en-US" sz="8000" b="1" spc="-360" dirty="0">
                <a:solidFill>
                  <a:schemeClr val="accent4"/>
                </a:solidFill>
                <a:latin typeface="Raleway" panose="020B0503030101060003" pitchFamily="34" charset="77"/>
              </a:rPr>
              <a:t>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CB52E5-900A-9B47-8D24-DB7A0D4F3CEB}"/>
              </a:ext>
            </a:extLst>
          </p:cNvPr>
          <p:cNvSpPr txBox="1"/>
          <p:nvPr/>
        </p:nvSpPr>
        <p:spPr>
          <a:xfrm>
            <a:off x="2149862" y="4081691"/>
            <a:ext cx="5362904" cy="615553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400" b="1" spc="-30" dirty="0" err="1">
                <a:solidFill>
                  <a:schemeClr val="bg1"/>
                </a:solidFill>
                <a:latin typeface="Raleway" panose="020B0503030101060003" pitchFamily="34" charset="77"/>
              </a:rPr>
              <a:t>Fuerzas</a:t>
            </a:r>
            <a:endParaRPr lang="en-US" sz="3400" b="1" spc="-30" dirty="0">
              <a:solidFill>
                <a:schemeClr val="bg1"/>
              </a:solidFill>
              <a:latin typeface="Raleway" panose="020B0503030101060003" pitchFamily="34" charset="7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628D905-B3BF-D444-85F4-7AC7DAE7365B}"/>
              </a:ext>
            </a:extLst>
          </p:cNvPr>
          <p:cNvSpPr txBox="1"/>
          <p:nvPr/>
        </p:nvSpPr>
        <p:spPr>
          <a:xfrm>
            <a:off x="2149861" y="4729069"/>
            <a:ext cx="5362905" cy="1852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20" dirty="0" err="1">
                <a:solidFill>
                  <a:schemeClr val="bg1"/>
                </a:solidFill>
                <a:latin typeface="Raleway Light" panose="020B0403030101060003" pitchFamily="34" charset="77"/>
              </a:rPr>
              <a:t>Texto</a:t>
            </a:r>
            <a:endParaRPr lang="en-US" sz="2500" spc="-20" dirty="0">
              <a:solidFill>
                <a:schemeClr val="bg1"/>
              </a:solidFill>
              <a:latin typeface="Raleway Light" panose="020B0403030101060003" pitchFamily="34" charset="77"/>
            </a:endParaRPr>
          </a:p>
          <a:p>
            <a:pPr>
              <a:lnSpc>
                <a:spcPts val="3500"/>
              </a:lnSpc>
            </a:pPr>
            <a:r>
              <a:rPr lang="en-US" sz="2500" spc="-20" dirty="0" err="1">
                <a:solidFill>
                  <a:schemeClr val="bg1"/>
                </a:solidFill>
                <a:latin typeface="Raleway Light" panose="020B0403030101060003" pitchFamily="34" charset="77"/>
              </a:rPr>
              <a:t>Texto</a:t>
            </a:r>
            <a:endParaRPr lang="en-US" sz="2500" spc="-20" dirty="0">
              <a:solidFill>
                <a:schemeClr val="bg1"/>
              </a:solidFill>
              <a:latin typeface="Raleway Light" panose="020B0403030101060003" pitchFamily="34" charset="77"/>
            </a:endParaRPr>
          </a:p>
          <a:p>
            <a:pPr>
              <a:lnSpc>
                <a:spcPts val="3500"/>
              </a:lnSpc>
            </a:pPr>
            <a:r>
              <a:rPr lang="en-US" sz="2500" spc="-20" dirty="0" err="1">
                <a:solidFill>
                  <a:schemeClr val="bg1"/>
                </a:solidFill>
                <a:latin typeface="Raleway Light" panose="020B0403030101060003" pitchFamily="34" charset="77"/>
              </a:rPr>
              <a:t>Texto</a:t>
            </a:r>
            <a:endParaRPr lang="en-US" sz="2500" spc="-20" dirty="0">
              <a:solidFill>
                <a:schemeClr val="bg1"/>
              </a:solidFill>
              <a:latin typeface="Raleway Light" panose="020B0403030101060003" pitchFamily="34" charset="77"/>
            </a:endParaRPr>
          </a:p>
          <a:p>
            <a:pPr>
              <a:lnSpc>
                <a:spcPts val="3500"/>
              </a:lnSpc>
            </a:pPr>
            <a:r>
              <a:rPr lang="en-US" sz="2500" spc="-20" dirty="0" err="1">
                <a:solidFill>
                  <a:schemeClr val="bg1"/>
                </a:solidFill>
                <a:latin typeface="Raleway Light" panose="020B0403030101060003" pitchFamily="34" charset="77"/>
              </a:rPr>
              <a:t>Texto</a:t>
            </a:r>
            <a:endParaRPr lang="en-US" sz="2500" spc="-20" dirty="0">
              <a:solidFill>
                <a:schemeClr val="bg1"/>
              </a:solidFill>
              <a:latin typeface="Raleway Light" panose="020B0403030101060003" pitchFamily="34" charset="7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2BFE47-765A-B744-8716-96016C702118}"/>
              </a:ext>
            </a:extLst>
          </p:cNvPr>
          <p:cNvSpPr txBox="1"/>
          <p:nvPr/>
        </p:nvSpPr>
        <p:spPr>
          <a:xfrm>
            <a:off x="2149862" y="9958616"/>
            <a:ext cx="5362904" cy="615553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400" b="1" spc="-30" dirty="0" err="1">
                <a:solidFill>
                  <a:schemeClr val="bg1"/>
                </a:solidFill>
                <a:latin typeface="Raleway" panose="020B0503030101060003" pitchFamily="34" charset="77"/>
              </a:rPr>
              <a:t>Oportunidades</a:t>
            </a:r>
            <a:endParaRPr lang="en-US" sz="3400" b="1" spc="-30" dirty="0">
              <a:solidFill>
                <a:schemeClr val="bg1"/>
              </a:solidFill>
              <a:latin typeface="Raleway" panose="020B0503030101060003" pitchFamily="34" charset="7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6BECDC1-3A27-6C4D-BEFA-8FB3EB44083E}"/>
              </a:ext>
            </a:extLst>
          </p:cNvPr>
          <p:cNvSpPr txBox="1"/>
          <p:nvPr/>
        </p:nvSpPr>
        <p:spPr>
          <a:xfrm>
            <a:off x="16824028" y="4081690"/>
            <a:ext cx="5362905" cy="615553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400" b="1" spc="-30" dirty="0" err="1">
                <a:solidFill>
                  <a:schemeClr val="bg1"/>
                </a:solidFill>
                <a:latin typeface="Raleway" panose="020B0503030101060003" pitchFamily="34" charset="77"/>
              </a:rPr>
              <a:t>Debilidades</a:t>
            </a:r>
            <a:endParaRPr lang="en-US" sz="3400" b="1" spc="-30" dirty="0">
              <a:solidFill>
                <a:schemeClr val="bg1"/>
              </a:solidFill>
              <a:latin typeface="Raleway" panose="020B0503030101060003" pitchFamily="34" charset="7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0D8725A-299B-2346-888F-9AA36478B247}"/>
              </a:ext>
            </a:extLst>
          </p:cNvPr>
          <p:cNvSpPr txBox="1"/>
          <p:nvPr/>
        </p:nvSpPr>
        <p:spPr>
          <a:xfrm>
            <a:off x="16824028" y="9967337"/>
            <a:ext cx="5362905" cy="615553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400" b="1" spc="-30" dirty="0" err="1">
                <a:solidFill>
                  <a:schemeClr val="bg1"/>
                </a:solidFill>
                <a:latin typeface="Raleway" panose="020B0503030101060003" pitchFamily="34" charset="77"/>
              </a:rPr>
              <a:t>Amenazas</a:t>
            </a:r>
            <a:endParaRPr lang="en-US" sz="3400" b="1" spc="-30" dirty="0">
              <a:solidFill>
                <a:schemeClr val="bg1"/>
              </a:solidFill>
              <a:latin typeface="Raleway" panose="020B0503030101060003" pitchFamily="34" charset="77"/>
            </a:endParaRPr>
          </a:p>
        </p:txBody>
      </p:sp>
      <p:sp>
        <p:nvSpPr>
          <p:cNvPr id="2" name="TextBox 8">
            <a:extLst>
              <a:ext uri="{FF2B5EF4-FFF2-40B4-BE49-F238E27FC236}">
                <a16:creationId xmlns:a16="http://schemas.microsoft.com/office/drawing/2014/main" id="{0839E6D2-2FCF-984C-BD3C-BC08C0D9043C}"/>
              </a:ext>
            </a:extLst>
          </p:cNvPr>
          <p:cNvSpPr txBox="1"/>
          <p:nvPr/>
        </p:nvSpPr>
        <p:spPr>
          <a:xfrm>
            <a:off x="2149860" y="10571303"/>
            <a:ext cx="5362905" cy="1852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20" dirty="0" err="1">
                <a:solidFill>
                  <a:schemeClr val="bg1"/>
                </a:solidFill>
                <a:latin typeface="Raleway Light" panose="020B0403030101060003" pitchFamily="34" charset="77"/>
              </a:rPr>
              <a:t>Texto</a:t>
            </a:r>
            <a:endParaRPr lang="en-US" sz="2500" spc="-20" dirty="0">
              <a:solidFill>
                <a:schemeClr val="bg1"/>
              </a:solidFill>
              <a:latin typeface="Raleway Light" panose="020B0403030101060003" pitchFamily="34" charset="77"/>
            </a:endParaRPr>
          </a:p>
          <a:p>
            <a:pPr>
              <a:lnSpc>
                <a:spcPts val="3500"/>
              </a:lnSpc>
            </a:pPr>
            <a:r>
              <a:rPr lang="en-US" sz="2500" spc="-20" dirty="0" err="1">
                <a:solidFill>
                  <a:schemeClr val="bg1"/>
                </a:solidFill>
                <a:latin typeface="Raleway Light" panose="020B0403030101060003" pitchFamily="34" charset="77"/>
              </a:rPr>
              <a:t>Texto</a:t>
            </a:r>
            <a:endParaRPr lang="en-US" sz="2500" spc="-20" dirty="0">
              <a:solidFill>
                <a:schemeClr val="bg1"/>
              </a:solidFill>
              <a:latin typeface="Raleway Light" panose="020B0403030101060003" pitchFamily="34" charset="77"/>
            </a:endParaRPr>
          </a:p>
          <a:p>
            <a:pPr>
              <a:lnSpc>
                <a:spcPts val="3500"/>
              </a:lnSpc>
            </a:pPr>
            <a:r>
              <a:rPr lang="en-US" sz="2500" spc="-20" dirty="0" err="1">
                <a:solidFill>
                  <a:schemeClr val="bg1"/>
                </a:solidFill>
                <a:latin typeface="Raleway Light" panose="020B0403030101060003" pitchFamily="34" charset="77"/>
              </a:rPr>
              <a:t>Texto</a:t>
            </a:r>
            <a:endParaRPr lang="en-US" sz="2500" spc="-20" dirty="0">
              <a:solidFill>
                <a:schemeClr val="bg1"/>
              </a:solidFill>
              <a:latin typeface="Raleway Light" panose="020B0403030101060003" pitchFamily="34" charset="77"/>
            </a:endParaRPr>
          </a:p>
          <a:p>
            <a:pPr>
              <a:lnSpc>
                <a:spcPts val="3500"/>
              </a:lnSpc>
            </a:pPr>
            <a:r>
              <a:rPr lang="en-US" sz="2500" spc="-20" dirty="0" err="1">
                <a:solidFill>
                  <a:schemeClr val="bg1"/>
                </a:solidFill>
                <a:latin typeface="Raleway Light" panose="020B0403030101060003" pitchFamily="34" charset="77"/>
              </a:rPr>
              <a:t>Texto</a:t>
            </a:r>
            <a:endParaRPr lang="en-US" sz="2500" spc="-20" dirty="0">
              <a:solidFill>
                <a:schemeClr val="bg1"/>
              </a:solidFill>
              <a:latin typeface="Raleway Light" panose="020B0403030101060003" pitchFamily="34" charset="77"/>
            </a:endParaRPr>
          </a:p>
        </p:txBody>
      </p:sp>
      <p:sp>
        <p:nvSpPr>
          <p:cNvPr id="3" name="TextBox 8">
            <a:extLst>
              <a:ext uri="{FF2B5EF4-FFF2-40B4-BE49-F238E27FC236}">
                <a16:creationId xmlns:a16="http://schemas.microsoft.com/office/drawing/2014/main" id="{5FBA67AE-F8D2-D510-773B-2F06F45AD27A}"/>
              </a:ext>
            </a:extLst>
          </p:cNvPr>
          <p:cNvSpPr txBox="1"/>
          <p:nvPr/>
        </p:nvSpPr>
        <p:spPr>
          <a:xfrm>
            <a:off x="19856276" y="4697770"/>
            <a:ext cx="5362905" cy="1852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20" dirty="0" err="1">
                <a:solidFill>
                  <a:schemeClr val="bg1"/>
                </a:solidFill>
                <a:latin typeface="Raleway Light" panose="020B0403030101060003" pitchFamily="34" charset="77"/>
              </a:rPr>
              <a:t>Texto</a:t>
            </a:r>
            <a:endParaRPr lang="en-US" sz="2500" spc="-20" dirty="0">
              <a:solidFill>
                <a:schemeClr val="bg1"/>
              </a:solidFill>
              <a:latin typeface="Raleway Light" panose="020B0403030101060003" pitchFamily="34" charset="77"/>
            </a:endParaRPr>
          </a:p>
          <a:p>
            <a:pPr>
              <a:lnSpc>
                <a:spcPts val="3500"/>
              </a:lnSpc>
            </a:pPr>
            <a:r>
              <a:rPr lang="en-US" sz="2500" spc="-20" dirty="0" err="1">
                <a:solidFill>
                  <a:schemeClr val="bg1"/>
                </a:solidFill>
                <a:latin typeface="Raleway Light" panose="020B0403030101060003" pitchFamily="34" charset="77"/>
              </a:rPr>
              <a:t>Texto</a:t>
            </a:r>
            <a:endParaRPr lang="en-US" sz="2500" spc="-20" dirty="0">
              <a:solidFill>
                <a:schemeClr val="bg1"/>
              </a:solidFill>
              <a:latin typeface="Raleway Light" panose="020B0403030101060003" pitchFamily="34" charset="77"/>
            </a:endParaRPr>
          </a:p>
          <a:p>
            <a:pPr>
              <a:lnSpc>
                <a:spcPts val="3500"/>
              </a:lnSpc>
            </a:pPr>
            <a:r>
              <a:rPr lang="en-US" sz="2500" spc="-20" dirty="0" err="1">
                <a:solidFill>
                  <a:schemeClr val="bg1"/>
                </a:solidFill>
                <a:latin typeface="Raleway Light" panose="020B0403030101060003" pitchFamily="34" charset="77"/>
              </a:rPr>
              <a:t>Texto</a:t>
            </a:r>
            <a:endParaRPr lang="en-US" sz="2500" spc="-20" dirty="0">
              <a:solidFill>
                <a:schemeClr val="bg1"/>
              </a:solidFill>
              <a:latin typeface="Raleway Light" panose="020B0403030101060003" pitchFamily="34" charset="77"/>
            </a:endParaRPr>
          </a:p>
          <a:p>
            <a:pPr>
              <a:lnSpc>
                <a:spcPts val="3500"/>
              </a:lnSpc>
            </a:pPr>
            <a:r>
              <a:rPr lang="en-US" sz="2500" spc="-20" dirty="0" err="1">
                <a:solidFill>
                  <a:schemeClr val="bg1"/>
                </a:solidFill>
                <a:latin typeface="Raleway Light" panose="020B0403030101060003" pitchFamily="34" charset="77"/>
              </a:rPr>
              <a:t>Texto</a:t>
            </a:r>
            <a:endParaRPr lang="en-US" sz="2500" spc="-20" dirty="0">
              <a:solidFill>
                <a:schemeClr val="bg1"/>
              </a:solidFill>
              <a:latin typeface="Raleway Light" panose="020B0403030101060003" pitchFamily="34" charset="77"/>
            </a:endParaRPr>
          </a:p>
        </p:txBody>
      </p:sp>
      <p:sp>
        <p:nvSpPr>
          <p:cNvPr id="36" name="TextBox 8">
            <a:extLst>
              <a:ext uri="{FF2B5EF4-FFF2-40B4-BE49-F238E27FC236}">
                <a16:creationId xmlns:a16="http://schemas.microsoft.com/office/drawing/2014/main" id="{63CF6B24-04A4-E148-AA57-6A2E5FB7E556}"/>
              </a:ext>
            </a:extLst>
          </p:cNvPr>
          <p:cNvSpPr txBox="1"/>
          <p:nvPr/>
        </p:nvSpPr>
        <p:spPr>
          <a:xfrm>
            <a:off x="19856276" y="10600042"/>
            <a:ext cx="5362905" cy="1852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20" dirty="0" err="1">
                <a:solidFill>
                  <a:schemeClr val="bg1"/>
                </a:solidFill>
                <a:latin typeface="Raleway Light" panose="020B0403030101060003" pitchFamily="34" charset="77"/>
              </a:rPr>
              <a:t>Texto</a:t>
            </a:r>
            <a:endParaRPr lang="en-US" sz="2500" spc="-20" dirty="0">
              <a:solidFill>
                <a:schemeClr val="bg1"/>
              </a:solidFill>
              <a:latin typeface="Raleway Light" panose="020B0403030101060003" pitchFamily="34" charset="77"/>
            </a:endParaRPr>
          </a:p>
          <a:p>
            <a:pPr>
              <a:lnSpc>
                <a:spcPts val="3500"/>
              </a:lnSpc>
            </a:pPr>
            <a:r>
              <a:rPr lang="en-US" sz="2500" spc="-20" dirty="0" err="1">
                <a:solidFill>
                  <a:schemeClr val="bg1"/>
                </a:solidFill>
                <a:latin typeface="Raleway Light" panose="020B0403030101060003" pitchFamily="34" charset="77"/>
              </a:rPr>
              <a:t>Texto</a:t>
            </a:r>
            <a:endParaRPr lang="en-US" sz="2500" spc="-20" dirty="0">
              <a:solidFill>
                <a:schemeClr val="bg1"/>
              </a:solidFill>
              <a:latin typeface="Raleway Light" panose="020B0403030101060003" pitchFamily="34" charset="77"/>
            </a:endParaRPr>
          </a:p>
          <a:p>
            <a:pPr>
              <a:lnSpc>
                <a:spcPts val="3500"/>
              </a:lnSpc>
            </a:pPr>
            <a:r>
              <a:rPr lang="en-US" sz="2500" spc="-20" dirty="0" err="1">
                <a:solidFill>
                  <a:schemeClr val="bg1"/>
                </a:solidFill>
                <a:latin typeface="Raleway Light" panose="020B0403030101060003" pitchFamily="34" charset="77"/>
              </a:rPr>
              <a:t>Texto</a:t>
            </a:r>
            <a:endParaRPr lang="en-US" sz="2500" spc="-20" dirty="0">
              <a:solidFill>
                <a:schemeClr val="bg1"/>
              </a:solidFill>
              <a:latin typeface="Raleway Light" panose="020B0403030101060003" pitchFamily="34" charset="77"/>
            </a:endParaRPr>
          </a:p>
          <a:p>
            <a:pPr>
              <a:lnSpc>
                <a:spcPts val="3500"/>
              </a:lnSpc>
            </a:pPr>
            <a:r>
              <a:rPr lang="en-US" sz="2500" spc="-20" dirty="0" err="1">
                <a:solidFill>
                  <a:schemeClr val="bg1"/>
                </a:solidFill>
                <a:latin typeface="Raleway Light" panose="020B0403030101060003" pitchFamily="34" charset="77"/>
              </a:rPr>
              <a:t>Texto</a:t>
            </a:r>
            <a:endParaRPr lang="en-US" sz="2500" spc="-20" dirty="0">
              <a:solidFill>
                <a:schemeClr val="bg1"/>
              </a:solidFill>
              <a:latin typeface="Raleway Light" panose="020B0403030101060003" pitchFamily="34" charset="77"/>
            </a:endParaRPr>
          </a:p>
        </p:txBody>
      </p:sp>
      <p:pic>
        <p:nvPicPr>
          <p:cNvPr id="38" name="Imagen 37">
            <a:hlinkClick r:id="rId2"/>
            <a:extLst>
              <a:ext uri="{FF2B5EF4-FFF2-40B4-BE49-F238E27FC236}">
                <a16:creationId xmlns:a16="http://schemas.microsoft.com/office/drawing/2014/main" id="{3F2295D9-988E-D242-5D0C-B73D7F6BBF0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2305" y="12193824"/>
            <a:ext cx="1522176" cy="1522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837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2">
            <a:extLst>
              <a:ext uri="{FF2B5EF4-FFF2-40B4-BE49-F238E27FC236}">
                <a16:creationId xmlns:a16="http://schemas.microsoft.com/office/drawing/2014/main" id="{F35F8B43-A517-2F4D-A2B5-CC197A614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5065" y="1161717"/>
            <a:ext cx="10551928" cy="5564454"/>
          </a:xfrm>
          <a:custGeom>
            <a:avLst/>
            <a:gdLst>
              <a:gd name="T0" fmla="*/ 3049227 w 8473"/>
              <a:gd name="T1" fmla="*/ 1607777 h 4469"/>
              <a:gd name="T2" fmla="*/ 0 w 8473"/>
              <a:gd name="T3" fmla="*/ 1607777 h 4469"/>
              <a:gd name="T4" fmla="*/ 0 w 8473"/>
              <a:gd name="T5" fmla="*/ 0 h 4469"/>
              <a:gd name="T6" fmla="*/ 3049227 w 8473"/>
              <a:gd name="T7" fmla="*/ 0 h 4469"/>
              <a:gd name="T8" fmla="*/ 3049227 w 8473"/>
              <a:gd name="T9" fmla="*/ 1607777 h 44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473" h="4469">
                <a:moveTo>
                  <a:pt x="8472" y="4468"/>
                </a:moveTo>
                <a:lnTo>
                  <a:pt x="0" y="4468"/>
                </a:lnTo>
                <a:lnTo>
                  <a:pt x="0" y="0"/>
                </a:lnTo>
                <a:lnTo>
                  <a:pt x="8472" y="0"/>
                </a:lnTo>
                <a:lnTo>
                  <a:pt x="8472" y="4468"/>
                </a:lnTo>
              </a:path>
            </a:pathLst>
          </a:custGeom>
          <a:solidFill>
            <a:schemeClr val="accent1">
              <a:alpha val="1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599" dirty="0">
              <a:latin typeface="Raleway Light" panose="020B0403030101060003" pitchFamily="34" charset="77"/>
            </a:endParaRPr>
          </a:p>
        </p:txBody>
      </p:sp>
      <p:sp>
        <p:nvSpPr>
          <p:cNvPr id="14" name="Freeform 3">
            <a:extLst>
              <a:ext uri="{FF2B5EF4-FFF2-40B4-BE49-F238E27FC236}">
                <a16:creationId xmlns:a16="http://schemas.microsoft.com/office/drawing/2014/main" id="{5E8CEC19-5B5D-A645-8023-56C68DA50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5065" y="6978848"/>
            <a:ext cx="10551928" cy="5564457"/>
          </a:xfrm>
          <a:custGeom>
            <a:avLst/>
            <a:gdLst>
              <a:gd name="T0" fmla="*/ 3049227 w 8473"/>
              <a:gd name="T1" fmla="*/ 1607778 h 4468"/>
              <a:gd name="T2" fmla="*/ 0 w 8473"/>
              <a:gd name="T3" fmla="*/ 1607778 h 4468"/>
              <a:gd name="T4" fmla="*/ 0 w 8473"/>
              <a:gd name="T5" fmla="*/ 0 h 4468"/>
              <a:gd name="T6" fmla="*/ 3049227 w 8473"/>
              <a:gd name="T7" fmla="*/ 0 h 4468"/>
              <a:gd name="T8" fmla="*/ 3049227 w 8473"/>
              <a:gd name="T9" fmla="*/ 1607778 h 44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473" h="4468">
                <a:moveTo>
                  <a:pt x="8472" y="4467"/>
                </a:moveTo>
                <a:lnTo>
                  <a:pt x="0" y="4467"/>
                </a:lnTo>
                <a:lnTo>
                  <a:pt x="0" y="0"/>
                </a:lnTo>
                <a:lnTo>
                  <a:pt x="8472" y="0"/>
                </a:lnTo>
                <a:lnTo>
                  <a:pt x="8472" y="4467"/>
                </a:lnTo>
              </a:path>
            </a:pathLst>
          </a:custGeom>
          <a:solidFill>
            <a:schemeClr val="accent4">
              <a:alpha val="1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599" dirty="0">
              <a:latin typeface="Raleway Light" panose="020B0403030101060003" pitchFamily="34" charset="77"/>
            </a:endParaRPr>
          </a:p>
        </p:txBody>
      </p:sp>
      <p:sp>
        <p:nvSpPr>
          <p:cNvPr id="15" name="Freeform 4">
            <a:extLst>
              <a:ext uri="{FF2B5EF4-FFF2-40B4-BE49-F238E27FC236}">
                <a16:creationId xmlns:a16="http://schemas.microsoft.com/office/drawing/2014/main" id="{4A56967C-3811-864C-B939-F8952C5C05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09665" y="1172703"/>
            <a:ext cx="10551932" cy="5564454"/>
          </a:xfrm>
          <a:custGeom>
            <a:avLst/>
            <a:gdLst>
              <a:gd name="T0" fmla="*/ 3049228 w 8473"/>
              <a:gd name="T1" fmla="*/ 1607777 h 4468"/>
              <a:gd name="T2" fmla="*/ 0 w 8473"/>
              <a:gd name="T3" fmla="*/ 1607777 h 4468"/>
              <a:gd name="T4" fmla="*/ 0 w 8473"/>
              <a:gd name="T5" fmla="*/ 0 h 4468"/>
              <a:gd name="T6" fmla="*/ 3049228 w 8473"/>
              <a:gd name="T7" fmla="*/ 0 h 4468"/>
              <a:gd name="T8" fmla="*/ 3049228 w 8473"/>
              <a:gd name="T9" fmla="*/ 1607777 h 44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473" h="4468">
                <a:moveTo>
                  <a:pt x="8472" y="4467"/>
                </a:moveTo>
                <a:lnTo>
                  <a:pt x="0" y="4467"/>
                </a:lnTo>
                <a:lnTo>
                  <a:pt x="0" y="0"/>
                </a:lnTo>
                <a:lnTo>
                  <a:pt x="8472" y="0"/>
                </a:lnTo>
                <a:lnTo>
                  <a:pt x="8472" y="4467"/>
                </a:lnTo>
              </a:path>
            </a:pathLst>
          </a:custGeom>
          <a:solidFill>
            <a:schemeClr val="accent2">
              <a:alpha val="1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599" dirty="0">
              <a:latin typeface="Raleway Light" panose="020B0403030101060003" pitchFamily="34" charset="77"/>
            </a:endParaRPr>
          </a:p>
        </p:txBody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1D063064-3F41-314C-B45C-A520D89FA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15164" y="6989834"/>
            <a:ext cx="10551928" cy="5564457"/>
          </a:xfrm>
          <a:custGeom>
            <a:avLst/>
            <a:gdLst>
              <a:gd name="T0" fmla="*/ 3049227 w 8473"/>
              <a:gd name="T1" fmla="*/ 1607778 h 4469"/>
              <a:gd name="T2" fmla="*/ 0 w 8473"/>
              <a:gd name="T3" fmla="*/ 1607778 h 4469"/>
              <a:gd name="T4" fmla="*/ 0 w 8473"/>
              <a:gd name="T5" fmla="*/ 0 h 4469"/>
              <a:gd name="T6" fmla="*/ 3049227 w 8473"/>
              <a:gd name="T7" fmla="*/ 0 h 4469"/>
              <a:gd name="T8" fmla="*/ 3049227 w 8473"/>
              <a:gd name="T9" fmla="*/ 1607778 h 44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473" h="4469">
                <a:moveTo>
                  <a:pt x="8472" y="4468"/>
                </a:moveTo>
                <a:lnTo>
                  <a:pt x="0" y="4468"/>
                </a:lnTo>
                <a:lnTo>
                  <a:pt x="0" y="0"/>
                </a:lnTo>
                <a:lnTo>
                  <a:pt x="8472" y="0"/>
                </a:lnTo>
                <a:lnTo>
                  <a:pt x="8472" y="4468"/>
                </a:lnTo>
              </a:path>
            </a:pathLst>
          </a:custGeom>
          <a:solidFill>
            <a:schemeClr val="accent3">
              <a:alpha val="1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599" dirty="0">
              <a:latin typeface="Raleway Light" panose="020B0403030101060003" pitchFamily="34" charset="77"/>
            </a:endParaRPr>
          </a:p>
        </p:txBody>
      </p:sp>
      <p:sp>
        <p:nvSpPr>
          <p:cNvPr id="17" name="Freeform 271">
            <a:extLst>
              <a:ext uri="{FF2B5EF4-FFF2-40B4-BE49-F238E27FC236}">
                <a16:creationId xmlns:a16="http://schemas.microsoft.com/office/drawing/2014/main" id="{0D023BE6-A62C-DE47-B6E4-E395B75DA1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0391" y="6978848"/>
            <a:ext cx="3812098" cy="3812174"/>
          </a:xfrm>
          <a:custGeom>
            <a:avLst/>
            <a:gdLst>
              <a:gd name="T0" fmla="*/ 440474 w 3059"/>
              <a:gd name="T1" fmla="*/ 0 h 3059"/>
              <a:gd name="T2" fmla="*/ 220417 w 3059"/>
              <a:gd name="T3" fmla="*/ 0 h 3059"/>
              <a:gd name="T4" fmla="*/ 0 w 3059"/>
              <a:gd name="T5" fmla="*/ 0 h 3059"/>
              <a:gd name="T6" fmla="*/ 0 w 3059"/>
              <a:gd name="T7" fmla="*/ 0 h 3059"/>
              <a:gd name="T8" fmla="*/ 1101365 w 3059"/>
              <a:gd name="T9" fmla="*/ 1101365 h 3059"/>
              <a:gd name="T10" fmla="*/ 1101365 w 3059"/>
              <a:gd name="T11" fmla="*/ 881308 h 3059"/>
              <a:gd name="T12" fmla="*/ 1101365 w 3059"/>
              <a:gd name="T13" fmla="*/ 660891 h 3059"/>
              <a:gd name="T14" fmla="*/ 1101365 w 3059"/>
              <a:gd name="T15" fmla="*/ 660891 h 3059"/>
              <a:gd name="T16" fmla="*/ 440474 w 3059"/>
              <a:gd name="T17" fmla="*/ 0 h 305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059" h="3059">
                <a:moveTo>
                  <a:pt x="1223" y="0"/>
                </a:moveTo>
                <a:lnTo>
                  <a:pt x="612" y="0"/>
                </a:lnTo>
                <a:lnTo>
                  <a:pt x="0" y="0"/>
                </a:lnTo>
                <a:cubicBezTo>
                  <a:pt x="0" y="1691"/>
                  <a:pt x="1367" y="3058"/>
                  <a:pt x="3058" y="3058"/>
                </a:cubicBezTo>
                <a:lnTo>
                  <a:pt x="3058" y="2447"/>
                </a:lnTo>
                <a:lnTo>
                  <a:pt x="3058" y="1835"/>
                </a:lnTo>
                <a:cubicBezTo>
                  <a:pt x="2043" y="1835"/>
                  <a:pt x="1223" y="1015"/>
                  <a:pt x="1223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599" dirty="0">
              <a:latin typeface="Raleway Light" panose="020B0403030101060003" pitchFamily="34" charset="77"/>
            </a:endParaRPr>
          </a:p>
        </p:txBody>
      </p:sp>
      <p:sp>
        <p:nvSpPr>
          <p:cNvPr id="18" name="Freeform 272">
            <a:extLst>
              <a:ext uri="{FF2B5EF4-FFF2-40B4-BE49-F238E27FC236}">
                <a16:creationId xmlns:a16="http://schemas.microsoft.com/office/drawing/2014/main" id="{F96EA4FF-552F-E649-B23C-23485F6FD3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0391" y="2908506"/>
            <a:ext cx="3812098" cy="3812174"/>
          </a:xfrm>
          <a:custGeom>
            <a:avLst/>
            <a:gdLst>
              <a:gd name="T0" fmla="*/ 0 w 3059"/>
              <a:gd name="T1" fmla="*/ 1101365 h 3059"/>
              <a:gd name="T2" fmla="*/ 220417 w 3059"/>
              <a:gd name="T3" fmla="*/ 1101365 h 3059"/>
              <a:gd name="T4" fmla="*/ 440474 w 3059"/>
              <a:gd name="T5" fmla="*/ 1101365 h 3059"/>
              <a:gd name="T6" fmla="*/ 440474 w 3059"/>
              <a:gd name="T7" fmla="*/ 1101365 h 3059"/>
              <a:gd name="T8" fmla="*/ 1101365 w 3059"/>
              <a:gd name="T9" fmla="*/ 440474 h 3059"/>
              <a:gd name="T10" fmla="*/ 1101365 w 3059"/>
              <a:gd name="T11" fmla="*/ 220417 h 3059"/>
              <a:gd name="T12" fmla="*/ 1101365 w 3059"/>
              <a:gd name="T13" fmla="*/ 0 h 3059"/>
              <a:gd name="T14" fmla="*/ 1101365 w 3059"/>
              <a:gd name="T15" fmla="*/ 0 h 3059"/>
              <a:gd name="T16" fmla="*/ 0 w 3059"/>
              <a:gd name="T17" fmla="*/ 1101365 h 305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059" h="3059">
                <a:moveTo>
                  <a:pt x="0" y="3058"/>
                </a:moveTo>
                <a:lnTo>
                  <a:pt x="612" y="3058"/>
                </a:lnTo>
                <a:lnTo>
                  <a:pt x="1223" y="3058"/>
                </a:lnTo>
                <a:cubicBezTo>
                  <a:pt x="1223" y="2044"/>
                  <a:pt x="2043" y="1223"/>
                  <a:pt x="3058" y="1223"/>
                </a:cubicBezTo>
                <a:lnTo>
                  <a:pt x="3058" y="612"/>
                </a:lnTo>
                <a:lnTo>
                  <a:pt x="3058" y="0"/>
                </a:lnTo>
                <a:cubicBezTo>
                  <a:pt x="1367" y="0"/>
                  <a:pt x="0" y="1368"/>
                  <a:pt x="0" y="305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599" dirty="0">
              <a:latin typeface="Raleway Light" panose="020B0403030101060003" pitchFamily="34" charset="77"/>
            </a:endParaRPr>
          </a:p>
        </p:txBody>
      </p:sp>
      <p:sp>
        <p:nvSpPr>
          <p:cNvPr id="19" name="Freeform 273">
            <a:extLst>
              <a:ext uri="{FF2B5EF4-FFF2-40B4-BE49-F238E27FC236}">
                <a16:creationId xmlns:a16="http://schemas.microsoft.com/office/drawing/2014/main" id="{396EB2A6-16CD-6446-A6B7-5DF62303A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09669" y="6995320"/>
            <a:ext cx="3812098" cy="3812174"/>
          </a:xfrm>
          <a:custGeom>
            <a:avLst/>
            <a:gdLst>
              <a:gd name="T0" fmla="*/ 880948 w 3059"/>
              <a:gd name="T1" fmla="*/ 0 h 3059"/>
              <a:gd name="T2" fmla="*/ 660531 w 3059"/>
              <a:gd name="T3" fmla="*/ 0 h 3059"/>
              <a:gd name="T4" fmla="*/ 660531 w 3059"/>
              <a:gd name="T5" fmla="*/ 0 h 3059"/>
              <a:gd name="T6" fmla="*/ 0 w 3059"/>
              <a:gd name="T7" fmla="*/ 660891 h 3059"/>
              <a:gd name="T8" fmla="*/ 0 w 3059"/>
              <a:gd name="T9" fmla="*/ 881308 h 3059"/>
              <a:gd name="T10" fmla="*/ 0 w 3059"/>
              <a:gd name="T11" fmla="*/ 1101365 h 3059"/>
              <a:gd name="T12" fmla="*/ 0 w 3059"/>
              <a:gd name="T13" fmla="*/ 1101365 h 3059"/>
              <a:gd name="T14" fmla="*/ 1101365 w 3059"/>
              <a:gd name="T15" fmla="*/ 0 h 3059"/>
              <a:gd name="T16" fmla="*/ 880948 w 3059"/>
              <a:gd name="T17" fmla="*/ 0 h 305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059" h="3059">
                <a:moveTo>
                  <a:pt x="2446" y="0"/>
                </a:moveTo>
                <a:lnTo>
                  <a:pt x="1834" y="0"/>
                </a:lnTo>
                <a:cubicBezTo>
                  <a:pt x="1834" y="1015"/>
                  <a:pt x="1014" y="1835"/>
                  <a:pt x="0" y="1835"/>
                </a:cubicBezTo>
                <a:lnTo>
                  <a:pt x="0" y="2447"/>
                </a:lnTo>
                <a:lnTo>
                  <a:pt x="0" y="3058"/>
                </a:lnTo>
                <a:cubicBezTo>
                  <a:pt x="1690" y="3058"/>
                  <a:pt x="3058" y="1691"/>
                  <a:pt x="3058" y="0"/>
                </a:cubicBezTo>
                <a:lnTo>
                  <a:pt x="2446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599" dirty="0">
              <a:latin typeface="Raleway Light" panose="020B0403030101060003" pitchFamily="34" charset="77"/>
            </a:endParaRPr>
          </a:p>
        </p:txBody>
      </p:sp>
      <p:sp>
        <p:nvSpPr>
          <p:cNvPr id="20" name="Freeform 274">
            <a:extLst>
              <a:ext uri="{FF2B5EF4-FFF2-40B4-BE49-F238E27FC236}">
                <a16:creationId xmlns:a16="http://schemas.microsoft.com/office/drawing/2014/main" id="{12EA62CA-5D79-B249-BF28-8A75476588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09669" y="2924983"/>
            <a:ext cx="3812098" cy="3812174"/>
          </a:xfrm>
          <a:custGeom>
            <a:avLst/>
            <a:gdLst>
              <a:gd name="T0" fmla="*/ 0 w 3059"/>
              <a:gd name="T1" fmla="*/ 0 h 3059"/>
              <a:gd name="T2" fmla="*/ 0 w 3059"/>
              <a:gd name="T3" fmla="*/ 220417 h 3059"/>
              <a:gd name="T4" fmla="*/ 0 w 3059"/>
              <a:gd name="T5" fmla="*/ 440474 h 3059"/>
              <a:gd name="T6" fmla="*/ 0 w 3059"/>
              <a:gd name="T7" fmla="*/ 440474 h 3059"/>
              <a:gd name="T8" fmla="*/ 660531 w 3059"/>
              <a:gd name="T9" fmla="*/ 1101365 h 3059"/>
              <a:gd name="T10" fmla="*/ 880948 w 3059"/>
              <a:gd name="T11" fmla="*/ 1101365 h 3059"/>
              <a:gd name="T12" fmla="*/ 1101365 w 3059"/>
              <a:gd name="T13" fmla="*/ 1101365 h 3059"/>
              <a:gd name="T14" fmla="*/ 1101365 w 3059"/>
              <a:gd name="T15" fmla="*/ 1101365 h 3059"/>
              <a:gd name="T16" fmla="*/ 0 w 3059"/>
              <a:gd name="T17" fmla="*/ 0 h 305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059" h="3059">
                <a:moveTo>
                  <a:pt x="0" y="0"/>
                </a:moveTo>
                <a:lnTo>
                  <a:pt x="0" y="612"/>
                </a:lnTo>
                <a:lnTo>
                  <a:pt x="0" y="1223"/>
                </a:lnTo>
                <a:cubicBezTo>
                  <a:pt x="1014" y="1223"/>
                  <a:pt x="1834" y="2044"/>
                  <a:pt x="1834" y="3058"/>
                </a:cubicBezTo>
                <a:lnTo>
                  <a:pt x="2446" y="3058"/>
                </a:lnTo>
                <a:lnTo>
                  <a:pt x="3058" y="3058"/>
                </a:lnTo>
                <a:cubicBezTo>
                  <a:pt x="3058" y="1368"/>
                  <a:pt x="1690" y="0"/>
                  <a:pt x="0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599" dirty="0">
              <a:latin typeface="Raleway Light" panose="020B0403030101060003" pitchFamily="34" charset="77"/>
            </a:endParaRPr>
          </a:p>
        </p:txBody>
      </p:sp>
      <p:sp>
        <p:nvSpPr>
          <p:cNvPr id="21" name="Freeform 275">
            <a:extLst>
              <a:ext uri="{FF2B5EF4-FFF2-40B4-BE49-F238E27FC236}">
                <a16:creationId xmlns:a16="http://schemas.microsoft.com/office/drawing/2014/main" id="{F010D623-0A22-FD4C-82CF-F7F4346ED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8284" y="2705261"/>
            <a:ext cx="76901" cy="1922566"/>
          </a:xfrm>
          <a:custGeom>
            <a:avLst/>
            <a:gdLst>
              <a:gd name="T0" fmla="*/ 21855 w 60"/>
              <a:gd name="T1" fmla="*/ 555265 h 1542"/>
              <a:gd name="T2" fmla="*/ 0 w 60"/>
              <a:gd name="T3" fmla="*/ 555265 h 1542"/>
              <a:gd name="T4" fmla="*/ 0 w 60"/>
              <a:gd name="T5" fmla="*/ 0 h 1542"/>
              <a:gd name="T6" fmla="*/ 21855 w 60"/>
              <a:gd name="T7" fmla="*/ 0 h 1542"/>
              <a:gd name="T8" fmla="*/ 21855 w 60"/>
              <a:gd name="T9" fmla="*/ 555265 h 15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0" h="1542">
                <a:moveTo>
                  <a:pt x="59" y="1541"/>
                </a:moveTo>
                <a:lnTo>
                  <a:pt x="0" y="1541"/>
                </a:lnTo>
                <a:lnTo>
                  <a:pt x="0" y="0"/>
                </a:lnTo>
                <a:lnTo>
                  <a:pt x="59" y="0"/>
                </a:lnTo>
                <a:lnTo>
                  <a:pt x="59" y="1541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599" dirty="0">
              <a:latin typeface="Raleway Light" panose="020B0403030101060003" pitchFamily="34" charset="77"/>
            </a:endParaRPr>
          </a:p>
        </p:txBody>
      </p:sp>
      <p:sp>
        <p:nvSpPr>
          <p:cNvPr id="22" name="Freeform 276">
            <a:extLst>
              <a:ext uri="{FF2B5EF4-FFF2-40B4-BE49-F238E27FC236}">
                <a16:creationId xmlns:a16="http://schemas.microsoft.com/office/drawing/2014/main" id="{D54AEE59-E373-7842-9A93-67E1915D42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0821" y="8681695"/>
            <a:ext cx="76901" cy="1922566"/>
          </a:xfrm>
          <a:custGeom>
            <a:avLst/>
            <a:gdLst>
              <a:gd name="T0" fmla="*/ 21855 w 60"/>
              <a:gd name="T1" fmla="*/ 555265 h 1542"/>
              <a:gd name="T2" fmla="*/ 0 w 60"/>
              <a:gd name="T3" fmla="*/ 555265 h 1542"/>
              <a:gd name="T4" fmla="*/ 0 w 60"/>
              <a:gd name="T5" fmla="*/ 0 h 1542"/>
              <a:gd name="T6" fmla="*/ 21855 w 60"/>
              <a:gd name="T7" fmla="*/ 0 h 1542"/>
              <a:gd name="T8" fmla="*/ 21855 w 60"/>
              <a:gd name="T9" fmla="*/ 555265 h 15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0" h="1542">
                <a:moveTo>
                  <a:pt x="59" y="1541"/>
                </a:moveTo>
                <a:lnTo>
                  <a:pt x="0" y="1541"/>
                </a:lnTo>
                <a:lnTo>
                  <a:pt x="0" y="0"/>
                </a:lnTo>
                <a:lnTo>
                  <a:pt x="59" y="0"/>
                </a:lnTo>
                <a:lnTo>
                  <a:pt x="59" y="1541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599" dirty="0">
              <a:latin typeface="Raleway Light" panose="020B0403030101060003" pitchFamily="34" charset="77"/>
            </a:endParaRPr>
          </a:p>
        </p:txBody>
      </p:sp>
      <p:sp>
        <p:nvSpPr>
          <p:cNvPr id="23" name="Freeform 277">
            <a:extLst>
              <a:ext uri="{FF2B5EF4-FFF2-40B4-BE49-F238E27FC236}">
                <a16:creationId xmlns:a16="http://schemas.microsoft.com/office/drawing/2014/main" id="{212C06BC-E43B-054B-8F8A-BC9FCC369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0488" y="2743714"/>
            <a:ext cx="71410" cy="1922566"/>
          </a:xfrm>
          <a:custGeom>
            <a:avLst/>
            <a:gdLst>
              <a:gd name="T0" fmla="*/ 20288 w 59"/>
              <a:gd name="T1" fmla="*/ 555265 h 1543"/>
              <a:gd name="T2" fmla="*/ 0 w 59"/>
              <a:gd name="T3" fmla="*/ 555265 h 1543"/>
              <a:gd name="T4" fmla="*/ 0 w 59"/>
              <a:gd name="T5" fmla="*/ 0 h 1543"/>
              <a:gd name="T6" fmla="*/ 20288 w 59"/>
              <a:gd name="T7" fmla="*/ 0 h 1543"/>
              <a:gd name="T8" fmla="*/ 20288 w 59"/>
              <a:gd name="T9" fmla="*/ 555265 h 15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9" h="1543">
                <a:moveTo>
                  <a:pt x="58" y="1542"/>
                </a:moveTo>
                <a:lnTo>
                  <a:pt x="0" y="1542"/>
                </a:lnTo>
                <a:lnTo>
                  <a:pt x="0" y="0"/>
                </a:lnTo>
                <a:lnTo>
                  <a:pt x="58" y="0"/>
                </a:lnTo>
                <a:lnTo>
                  <a:pt x="58" y="1542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599" dirty="0">
              <a:latin typeface="Raleway Light" panose="020B0403030101060003" pitchFamily="34" charset="77"/>
            </a:endParaRPr>
          </a:p>
        </p:txBody>
      </p:sp>
      <p:sp>
        <p:nvSpPr>
          <p:cNvPr id="24" name="Freeform 278">
            <a:extLst>
              <a:ext uri="{FF2B5EF4-FFF2-40B4-BE49-F238E27FC236}">
                <a16:creationId xmlns:a16="http://schemas.microsoft.com/office/drawing/2014/main" id="{571DE394-48CF-3547-A826-4425B5ED97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68517" y="8725640"/>
            <a:ext cx="71410" cy="1922566"/>
          </a:xfrm>
          <a:custGeom>
            <a:avLst/>
            <a:gdLst>
              <a:gd name="T0" fmla="*/ 20288 w 59"/>
              <a:gd name="T1" fmla="*/ 555265 h 1542"/>
              <a:gd name="T2" fmla="*/ 0 w 59"/>
              <a:gd name="T3" fmla="*/ 555265 h 1542"/>
              <a:gd name="T4" fmla="*/ 0 w 59"/>
              <a:gd name="T5" fmla="*/ 0 h 1542"/>
              <a:gd name="T6" fmla="*/ 20288 w 59"/>
              <a:gd name="T7" fmla="*/ 0 h 1542"/>
              <a:gd name="T8" fmla="*/ 20288 w 59"/>
              <a:gd name="T9" fmla="*/ 555265 h 15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9" h="1542">
                <a:moveTo>
                  <a:pt x="58" y="1541"/>
                </a:moveTo>
                <a:lnTo>
                  <a:pt x="0" y="1541"/>
                </a:lnTo>
                <a:lnTo>
                  <a:pt x="0" y="0"/>
                </a:lnTo>
                <a:lnTo>
                  <a:pt x="58" y="0"/>
                </a:lnTo>
                <a:lnTo>
                  <a:pt x="58" y="1541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599" dirty="0">
              <a:latin typeface="Raleway Light" panose="020B0403030101060003" pitchFamily="34" charset="77"/>
            </a:endParaRPr>
          </a:p>
        </p:txBody>
      </p:sp>
      <p:sp>
        <p:nvSpPr>
          <p:cNvPr id="25" name="Freeform 279">
            <a:extLst>
              <a:ext uri="{FF2B5EF4-FFF2-40B4-BE49-F238E27FC236}">
                <a16:creationId xmlns:a16="http://schemas.microsoft.com/office/drawing/2014/main" id="{3362A486-0990-8146-B93B-1D2DF8CD46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35993" y="3155687"/>
            <a:ext cx="994220" cy="988748"/>
          </a:xfrm>
          <a:custGeom>
            <a:avLst/>
            <a:gdLst>
              <a:gd name="T0" fmla="*/ 254931 w 798"/>
              <a:gd name="T1" fmla="*/ 223130 h 794"/>
              <a:gd name="T2" fmla="*/ 255291 w 798"/>
              <a:gd name="T3" fmla="*/ 223849 h 794"/>
              <a:gd name="T4" fmla="*/ 254931 w 798"/>
              <a:gd name="T5" fmla="*/ 253360 h 794"/>
              <a:gd name="T6" fmla="*/ 254571 w 798"/>
              <a:gd name="T7" fmla="*/ 253720 h 794"/>
              <a:gd name="T8" fmla="*/ 224685 w 798"/>
              <a:gd name="T9" fmla="*/ 253360 h 794"/>
              <a:gd name="T10" fmla="*/ 188317 w 798"/>
              <a:gd name="T11" fmla="*/ 156911 h 794"/>
              <a:gd name="T12" fmla="*/ 56531 w 798"/>
              <a:gd name="T13" fmla="*/ 42107 h 794"/>
              <a:gd name="T14" fmla="*/ 54371 w 798"/>
              <a:gd name="T15" fmla="*/ 55063 h 794"/>
              <a:gd name="T16" fmla="*/ 28086 w 798"/>
              <a:gd name="T17" fmla="*/ 29871 h 794"/>
              <a:gd name="T18" fmla="*/ 207401 w 798"/>
              <a:gd name="T19" fmla="*/ 24112 h 794"/>
              <a:gd name="T20" fmla="*/ 211722 w 798"/>
              <a:gd name="T21" fmla="*/ 24832 h 794"/>
              <a:gd name="T22" fmla="*/ 178595 w 798"/>
              <a:gd name="T23" fmla="*/ 73417 h 794"/>
              <a:gd name="T24" fmla="*/ 216043 w 798"/>
              <a:gd name="T25" fmla="*/ 111925 h 794"/>
              <a:gd name="T26" fmla="*/ 258531 w 798"/>
              <a:gd name="T27" fmla="*/ 69818 h 794"/>
              <a:gd name="T28" fmla="*/ 260332 w 798"/>
              <a:gd name="T29" fmla="*/ 77736 h 794"/>
              <a:gd name="T30" fmla="*/ 206681 w 798"/>
              <a:gd name="T31" fmla="*/ 131359 h 794"/>
              <a:gd name="T32" fmla="*/ 192638 w 798"/>
              <a:gd name="T33" fmla="*/ 129199 h 794"/>
              <a:gd name="T34" fmla="*/ 182916 w 798"/>
              <a:gd name="T35" fmla="*/ 132078 h 794"/>
              <a:gd name="T36" fmla="*/ 61572 w 798"/>
              <a:gd name="T37" fmla="*/ 253360 h 794"/>
              <a:gd name="T38" fmla="*/ 61572 w 798"/>
              <a:gd name="T39" fmla="*/ 253720 h 794"/>
              <a:gd name="T40" fmla="*/ 31686 w 798"/>
              <a:gd name="T41" fmla="*/ 253360 h 794"/>
              <a:gd name="T42" fmla="*/ 31326 w 798"/>
              <a:gd name="T43" fmla="*/ 253360 h 794"/>
              <a:gd name="T44" fmla="*/ 31686 w 798"/>
              <a:gd name="T45" fmla="*/ 223130 h 794"/>
              <a:gd name="T46" fmla="*/ 157351 w 798"/>
              <a:gd name="T47" fmla="*/ 97169 h 794"/>
              <a:gd name="T48" fmla="*/ 155911 w 798"/>
              <a:gd name="T49" fmla="*/ 91051 h 794"/>
              <a:gd name="T50" fmla="*/ 154111 w 798"/>
              <a:gd name="T51" fmla="*/ 77736 h 794"/>
              <a:gd name="T52" fmla="*/ 28086 w 798"/>
              <a:gd name="T53" fmla="*/ 0 h 794"/>
              <a:gd name="T54" fmla="*/ 6841 w 798"/>
              <a:gd name="T55" fmla="*/ 20873 h 794"/>
              <a:gd name="T56" fmla="*/ 5761 w 798"/>
              <a:gd name="T57" fmla="*/ 33829 h 794"/>
              <a:gd name="T58" fmla="*/ 30966 w 798"/>
              <a:gd name="T59" fmla="*/ 76656 h 794"/>
              <a:gd name="T60" fmla="*/ 105501 w 798"/>
              <a:gd name="T61" fmla="*/ 119122 h 794"/>
              <a:gd name="T62" fmla="*/ 16563 w 798"/>
              <a:gd name="T63" fmla="*/ 208374 h 794"/>
              <a:gd name="T64" fmla="*/ 16923 w 798"/>
              <a:gd name="T65" fmla="*/ 268475 h 794"/>
              <a:gd name="T66" fmla="*/ 77055 w 798"/>
              <a:gd name="T67" fmla="*/ 268475 h 794"/>
              <a:gd name="T68" fmla="*/ 77415 w 798"/>
              <a:gd name="T69" fmla="*/ 268116 h 794"/>
              <a:gd name="T70" fmla="*/ 209922 w 798"/>
              <a:gd name="T71" fmla="*/ 268475 h 794"/>
              <a:gd name="T72" fmla="*/ 210642 w 798"/>
              <a:gd name="T73" fmla="*/ 269195 h 794"/>
              <a:gd name="T74" fmla="*/ 270054 w 798"/>
              <a:gd name="T75" fmla="*/ 268116 h 794"/>
              <a:gd name="T76" fmla="*/ 270414 w 798"/>
              <a:gd name="T77" fmla="*/ 268116 h 794"/>
              <a:gd name="T78" fmla="*/ 269694 w 798"/>
              <a:gd name="T79" fmla="*/ 208014 h 794"/>
              <a:gd name="T80" fmla="*/ 213882 w 798"/>
              <a:gd name="T81" fmla="*/ 152592 h 794"/>
              <a:gd name="T82" fmla="*/ 281576 w 798"/>
              <a:gd name="T83" fmla="*/ 78815 h 794"/>
              <a:gd name="T84" fmla="*/ 281576 w 798"/>
              <a:gd name="T85" fmla="*/ 78095 h 794"/>
              <a:gd name="T86" fmla="*/ 281576 w 798"/>
              <a:gd name="T87" fmla="*/ 77736 h 794"/>
              <a:gd name="T88" fmla="*/ 266453 w 798"/>
              <a:gd name="T89" fmla="*/ 31670 h 794"/>
              <a:gd name="T90" fmla="*/ 201280 w 798"/>
              <a:gd name="T91" fmla="*/ 65859 h 794"/>
              <a:gd name="T92" fmla="*/ 237647 w 798"/>
              <a:gd name="T93" fmla="*/ 8997 h 794"/>
              <a:gd name="T94" fmla="*/ 207401 w 798"/>
              <a:gd name="T95" fmla="*/ 2519 h 794"/>
              <a:gd name="T96" fmla="*/ 132506 w 798"/>
              <a:gd name="T97" fmla="*/ 77736 h 794"/>
              <a:gd name="T98" fmla="*/ 134307 w 798"/>
              <a:gd name="T99" fmla="*/ 89972 h 794"/>
              <a:gd name="T100" fmla="*/ 120624 w 798"/>
              <a:gd name="T101" fmla="*/ 104007 h 794"/>
              <a:gd name="T102" fmla="*/ 78136 w 798"/>
              <a:gd name="T103" fmla="*/ 29871 h 794"/>
              <a:gd name="T104" fmla="*/ 34927 w 798"/>
              <a:gd name="T105" fmla="*/ 4319 h 794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798" h="794">
                <a:moveTo>
                  <a:pt x="523" y="436"/>
                </a:moveTo>
                <a:lnTo>
                  <a:pt x="708" y="620"/>
                </a:lnTo>
                <a:lnTo>
                  <a:pt x="708" y="622"/>
                </a:lnTo>
                <a:lnTo>
                  <a:pt x="709" y="622"/>
                </a:lnTo>
                <a:cubicBezTo>
                  <a:pt x="732" y="642"/>
                  <a:pt x="733" y="680"/>
                  <a:pt x="708" y="704"/>
                </a:cubicBezTo>
                <a:lnTo>
                  <a:pt x="707" y="704"/>
                </a:lnTo>
                <a:lnTo>
                  <a:pt x="707" y="705"/>
                </a:lnTo>
                <a:cubicBezTo>
                  <a:pt x="686" y="729"/>
                  <a:pt x="649" y="729"/>
                  <a:pt x="624" y="704"/>
                </a:cubicBezTo>
                <a:lnTo>
                  <a:pt x="440" y="519"/>
                </a:lnTo>
                <a:lnTo>
                  <a:pt x="523" y="436"/>
                </a:lnTo>
                <a:close/>
                <a:moveTo>
                  <a:pt x="87" y="74"/>
                </a:moveTo>
                <a:lnTo>
                  <a:pt x="157" y="117"/>
                </a:lnTo>
                <a:lnTo>
                  <a:pt x="157" y="147"/>
                </a:lnTo>
                <a:lnTo>
                  <a:pt x="151" y="153"/>
                </a:lnTo>
                <a:lnTo>
                  <a:pt x="121" y="153"/>
                </a:lnTo>
                <a:lnTo>
                  <a:pt x="78" y="83"/>
                </a:lnTo>
                <a:lnTo>
                  <a:pt x="87" y="74"/>
                </a:lnTo>
                <a:close/>
                <a:moveTo>
                  <a:pt x="576" y="67"/>
                </a:moveTo>
                <a:lnTo>
                  <a:pt x="576" y="67"/>
                </a:lnTo>
                <a:cubicBezTo>
                  <a:pt x="581" y="67"/>
                  <a:pt x="584" y="69"/>
                  <a:pt x="588" y="69"/>
                </a:cubicBezTo>
                <a:lnTo>
                  <a:pt x="476" y="183"/>
                </a:lnTo>
                <a:lnTo>
                  <a:pt x="496" y="204"/>
                </a:lnTo>
                <a:lnTo>
                  <a:pt x="579" y="290"/>
                </a:lnTo>
                <a:lnTo>
                  <a:pt x="600" y="311"/>
                </a:lnTo>
                <a:lnTo>
                  <a:pt x="718" y="194"/>
                </a:lnTo>
                <a:cubicBezTo>
                  <a:pt x="719" y="200"/>
                  <a:pt x="724" y="205"/>
                  <a:pt x="723" y="213"/>
                </a:cubicBezTo>
                <a:lnTo>
                  <a:pt x="723" y="216"/>
                </a:lnTo>
                <a:cubicBezTo>
                  <a:pt x="723" y="298"/>
                  <a:pt x="656" y="365"/>
                  <a:pt x="574" y="365"/>
                </a:cubicBezTo>
                <a:cubicBezTo>
                  <a:pt x="563" y="365"/>
                  <a:pt x="550" y="362"/>
                  <a:pt x="535" y="359"/>
                </a:cubicBezTo>
                <a:lnTo>
                  <a:pt x="519" y="356"/>
                </a:lnTo>
                <a:lnTo>
                  <a:pt x="508" y="367"/>
                </a:lnTo>
                <a:lnTo>
                  <a:pt x="172" y="704"/>
                </a:lnTo>
                <a:lnTo>
                  <a:pt x="171" y="704"/>
                </a:lnTo>
                <a:lnTo>
                  <a:pt x="171" y="705"/>
                </a:lnTo>
                <a:cubicBezTo>
                  <a:pt x="149" y="729"/>
                  <a:pt x="113" y="729"/>
                  <a:pt x="88" y="704"/>
                </a:cubicBezTo>
                <a:lnTo>
                  <a:pt x="87" y="704"/>
                </a:lnTo>
                <a:cubicBezTo>
                  <a:pt x="64" y="682"/>
                  <a:pt x="63" y="645"/>
                  <a:pt x="88" y="620"/>
                </a:cubicBezTo>
                <a:cubicBezTo>
                  <a:pt x="99" y="609"/>
                  <a:pt x="318" y="389"/>
                  <a:pt x="425" y="282"/>
                </a:cubicBezTo>
                <a:lnTo>
                  <a:pt x="437" y="270"/>
                </a:lnTo>
                <a:lnTo>
                  <a:pt x="433" y="253"/>
                </a:lnTo>
                <a:cubicBezTo>
                  <a:pt x="430" y="243"/>
                  <a:pt x="428" y="226"/>
                  <a:pt x="428" y="216"/>
                </a:cubicBezTo>
                <a:cubicBezTo>
                  <a:pt x="428" y="133"/>
                  <a:pt x="494" y="67"/>
                  <a:pt x="576" y="67"/>
                </a:cubicBezTo>
                <a:close/>
                <a:moveTo>
                  <a:pt x="78" y="0"/>
                </a:moveTo>
                <a:lnTo>
                  <a:pt x="61" y="16"/>
                </a:lnTo>
                <a:lnTo>
                  <a:pt x="19" y="58"/>
                </a:lnTo>
                <a:lnTo>
                  <a:pt x="4" y="74"/>
                </a:lnTo>
                <a:lnTo>
                  <a:pt x="16" y="94"/>
                </a:lnTo>
                <a:lnTo>
                  <a:pt x="78" y="198"/>
                </a:lnTo>
                <a:lnTo>
                  <a:pt x="86" y="213"/>
                </a:lnTo>
                <a:lnTo>
                  <a:pt x="174" y="213"/>
                </a:lnTo>
                <a:lnTo>
                  <a:pt x="293" y="331"/>
                </a:lnTo>
                <a:cubicBezTo>
                  <a:pt x="186" y="438"/>
                  <a:pt x="51" y="574"/>
                  <a:pt x="46" y="579"/>
                </a:cubicBezTo>
                <a:cubicBezTo>
                  <a:pt x="0" y="625"/>
                  <a:pt x="0" y="702"/>
                  <a:pt x="47" y="746"/>
                </a:cubicBezTo>
                <a:cubicBezTo>
                  <a:pt x="94" y="792"/>
                  <a:pt x="170" y="793"/>
                  <a:pt x="214" y="746"/>
                </a:cubicBezTo>
                <a:cubicBezTo>
                  <a:pt x="214" y="746"/>
                  <a:pt x="214" y="746"/>
                  <a:pt x="215" y="745"/>
                </a:cubicBezTo>
                <a:lnTo>
                  <a:pt x="398" y="561"/>
                </a:lnTo>
                <a:lnTo>
                  <a:pt x="583" y="746"/>
                </a:lnTo>
                <a:lnTo>
                  <a:pt x="585" y="748"/>
                </a:lnTo>
                <a:cubicBezTo>
                  <a:pt x="632" y="792"/>
                  <a:pt x="706" y="793"/>
                  <a:pt x="750" y="746"/>
                </a:cubicBezTo>
                <a:lnTo>
                  <a:pt x="750" y="745"/>
                </a:lnTo>
                <a:lnTo>
                  <a:pt x="751" y="745"/>
                </a:lnTo>
                <a:cubicBezTo>
                  <a:pt x="797" y="699"/>
                  <a:pt x="797" y="623"/>
                  <a:pt x="750" y="579"/>
                </a:cubicBezTo>
                <a:lnTo>
                  <a:pt x="749" y="578"/>
                </a:lnTo>
                <a:lnTo>
                  <a:pt x="594" y="424"/>
                </a:lnTo>
                <a:cubicBezTo>
                  <a:pt x="698" y="414"/>
                  <a:pt x="780" y="325"/>
                  <a:pt x="781" y="219"/>
                </a:cubicBezTo>
                <a:lnTo>
                  <a:pt x="782" y="219"/>
                </a:lnTo>
                <a:cubicBezTo>
                  <a:pt x="782" y="218"/>
                  <a:pt x="782" y="217"/>
                  <a:pt x="782" y="217"/>
                </a:cubicBezTo>
                <a:lnTo>
                  <a:pt x="782" y="216"/>
                </a:lnTo>
                <a:cubicBezTo>
                  <a:pt x="786" y="181"/>
                  <a:pt x="778" y="148"/>
                  <a:pt x="760" y="120"/>
                </a:cubicBezTo>
                <a:lnTo>
                  <a:pt x="740" y="88"/>
                </a:lnTo>
                <a:lnTo>
                  <a:pt x="601" y="227"/>
                </a:lnTo>
                <a:lnTo>
                  <a:pt x="559" y="183"/>
                </a:lnTo>
                <a:lnTo>
                  <a:pt x="700" y="42"/>
                </a:lnTo>
                <a:lnTo>
                  <a:pt x="660" y="25"/>
                </a:lnTo>
                <a:cubicBezTo>
                  <a:pt x="636" y="15"/>
                  <a:pt x="608" y="7"/>
                  <a:pt x="576" y="7"/>
                </a:cubicBezTo>
                <a:cubicBezTo>
                  <a:pt x="462" y="7"/>
                  <a:pt x="368" y="101"/>
                  <a:pt x="368" y="216"/>
                </a:cubicBezTo>
                <a:cubicBezTo>
                  <a:pt x="368" y="228"/>
                  <a:pt x="371" y="239"/>
                  <a:pt x="373" y="250"/>
                </a:cubicBezTo>
                <a:cubicBezTo>
                  <a:pt x="360" y="263"/>
                  <a:pt x="350" y="274"/>
                  <a:pt x="335" y="289"/>
                </a:cubicBezTo>
                <a:lnTo>
                  <a:pt x="217" y="171"/>
                </a:lnTo>
                <a:lnTo>
                  <a:pt x="217" y="83"/>
                </a:lnTo>
                <a:lnTo>
                  <a:pt x="201" y="74"/>
                </a:lnTo>
                <a:lnTo>
                  <a:pt x="97" y="12"/>
                </a:lnTo>
                <a:lnTo>
                  <a:pt x="7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599" dirty="0">
              <a:latin typeface="Raleway Light" panose="020B0403030101060003" pitchFamily="34" charset="77"/>
            </a:endParaRPr>
          </a:p>
        </p:txBody>
      </p:sp>
      <p:sp>
        <p:nvSpPr>
          <p:cNvPr id="26" name="Freeform 280">
            <a:extLst>
              <a:ext uri="{FF2B5EF4-FFF2-40B4-BE49-F238E27FC236}">
                <a16:creationId xmlns:a16="http://schemas.microsoft.com/office/drawing/2014/main" id="{98B99138-D740-B84E-A1EC-B8EC4B7126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5888" y="9115644"/>
            <a:ext cx="895350" cy="895365"/>
          </a:xfrm>
          <a:custGeom>
            <a:avLst/>
            <a:gdLst>
              <a:gd name="T0" fmla="*/ 130281 w 719"/>
              <a:gd name="T1" fmla="*/ 56424 h 720"/>
              <a:gd name="T2" fmla="*/ 201900 w 719"/>
              <a:gd name="T3" fmla="*/ 128303 h 720"/>
              <a:gd name="T4" fmla="*/ 147196 w 719"/>
              <a:gd name="T5" fmla="*/ 182930 h 720"/>
              <a:gd name="T6" fmla="*/ 147196 w 719"/>
              <a:gd name="T7" fmla="*/ 182930 h 720"/>
              <a:gd name="T8" fmla="*/ 129921 w 719"/>
              <a:gd name="T9" fmla="*/ 182930 h 720"/>
              <a:gd name="T10" fmla="*/ 75218 w 719"/>
              <a:gd name="T11" fmla="*/ 128303 h 720"/>
              <a:gd name="T12" fmla="*/ 75218 w 719"/>
              <a:gd name="T13" fmla="*/ 128303 h 720"/>
              <a:gd name="T14" fmla="*/ 75218 w 719"/>
              <a:gd name="T15" fmla="*/ 111411 h 720"/>
              <a:gd name="T16" fmla="*/ 130281 w 719"/>
              <a:gd name="T17" fmla="*/ 56424 h 720"/>
              <a:gd name="T18" fmla="*/ 189664 w 719"/>
              <a:gd name="T19" fmla="*/ 0 h 720"/>
              <a:gd name="T20" fmla="*/ 147196 w 719"/>
              <a:gd name="T21" fmla="*/ 42408 h 720"/>
              <a:gd name="T22" fmla="*/ 122723 w 719"/>
              <a:gd name="T23" fmla="*/ 17970 h 720"/>
              <a:gd name="T24" fmla="*/ 107248 w 719"/>
              <a:gd name="T25" fmla="*/ 33423 h 720"/>
              <a:gd name="T26" fmla="*/ 115166 w 719"/>
              <a:gd name="T27" fmla="*/ 41689 h 720"/>
              <a:gd name="T28" fmla="*/ 60462 w 719"/>
              <a:gd name="T29" fmla="*/ 96317 h 720"/>
              <a:gd name="T30" fmla="*/ 60462 w 719"/>
              <a:gd name="T31" fmla="*/ 96317 h 720"/>
              <a:gd name="T32" fmla="*/ 60462 w 719"/>
              <a:gd name="T33" fmla="*/ 143397 h 720"/>
              <a:gd name="T34" fmla="*/ 79896 w 719"/>
              <a:gd name="T35" fmla="*/ 163164 h 720"/>
              <a:gd name="T36" fmla="*/ 0 w 719"/>
              <a:gd name="T37" fmla="*/ 242949 h 720"/>
              <a:gd name="T38" fmla="*/ 15475 w 719"/>
              <a:gd name="T39" fmla="*/ 258403 h 720"/>
              <a:gd name="T40" fmla="*/ 95012 w 719"/>
              <a:gd name="T41" fmla="*/ 178258 h 720"/>
              <a:gd name="T42" fmla="*/ 114806 w 719"/>
              <a:gd name="T43" fmla="*/ 198025 h 720"/>
              <a:gd name="T44" fmla="*/ 114806 w 719"/>
              <a:gd name="T45" fmla="*/ 198025 h 720"/>
              <a:gd name="T46" fmla="*/ 161952 w 719"/>
              <a:gd name="T47" fmla="*/ 198025 h 720"/>
              <a:gd name="T48" fmla="*/ 217015 w 719"/>
              <a:gd name="T49" fmla="*/ 143038 h 720"/>
              <a:gd name="T50" fmla="*/ 224933 w 719"/>
              <a:gd name="T51" fmla="*/ 151304 h 720"/>
              <a:gd name="T52" fmla="*/ 240408 w 719"/>
              <a:gd name="T53" fmla="*/ 135850 h 720"/>
              <a:gd name="T54" fmla="*/ 215936 w 719"/>
              <a:gd name="T55" fmla="*/ 111411 h 720"/>
              <a:gd name="T56" fmla="*/ 258403 w 719"/>
              <a:gd name="T57" fmla="*/ 68644 h 720"/>
              <a:gd name="T58" fmla="*/ 243647 w 719"/>
              <a:gd name="T59" fmla="*/ 53549 h 720"/>
              <a:gd name="T60" fmla="*/ 200460 w 719"/>
              <a:gd name="T61" fmla="*/ 95958 h 720"/>
              <a:gd name="T62" fmla="*/ 162312 w 719"/>
              <a:gd name="T63" fmla="*/ 57862 h 720"/>
              <a:gd name="T64" fmla="*/ 204779 w 719"/>
              <a:gd name="T65" fmla="*/ 15094 h 720"/>
              <a:gd name="T66" fmla="*/ 189664 w 719"/>
              <a:gd name="T67" fmla="*/ 0 h 72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719" h="720">
                <a:moveTo>
                  <a:pt x="362" y="157"/>
                </a:moveTo>
                <a:lnTo>
                  <a:pt x="561" y="357"/>
                </a:lnTo>
                <a:lnTo>
                  <a:pt x="409" y="509"/>
                </a:lnTo>
                <a:cubicBezTo>
                  <a:pt x="397" y="520"/>
                  <a:pt x="373" y="520"/>
                  <a:pt x="361" y="509"/>
                </a:cubicBezTo>
                <a:lnTo>
                  <a:pt x="209" y="357"/>
                </a:lnTo>
                <a:cubicBezTo>
                  <a:pt x="198" y="346"/>
                  <a:pt x="198" y="321"/>
                  <a:pt x="209" y="310"/>
                </a:cubicBezTo>
                <a:lnTo>
                  <a:pt x="362" y="157"/>
                </a:lnTo>
                <a:close/>
                <a:moveTo>
                  <a:pt x="527" y="0"/>
                </a:moveTo>
                <a:lnTo>
                  <a:pt x="409" y="118"/>
                </a:lnTo>
                <a:lnTo>
                  <a:pt x="341" y="50"/>
                </a:lnTo>
                <a:lnTo>
                  <a:pt x="298" y="93"/>
                </a:lnTo>
                <a:lnTo>
                  <a:pt x="320" y="116"/>
                </a:lnTo>
                <a:lnTo>
                  <a:pt x="168" y="268"/>
                </a:lnTo>
                <a:cubicBezTo>
                  <a:pt x="132" y="304"/>
                  <a:pt x="132" y="363"/>
                  <a:pt x="168" y="399"/>
                </a:cubicBezTo>
                <a:lnTo>
                  <a:pt x="222" y="454"/>
                </a:lnTo>
                <a:lnTo>
                  <a:pt x="0" y="676"/>
                </a:lnTo>
                <a:lnTo>
                  <a:pt x="43" y="719"/>
                </a:lnTo>
                <a:lnTo>
                  <a:pt x="264" y="496"/>
                </a:lnTo>
                <a:lnTo>
                  <a:pt x="319" y="551"/>
                </a:lnTo>
                <a:cubicBezTo>
                  <a:pt x="356" y="587"/>
                  <a:pt x="414" y="587"/>
                  <a:pt x="450" y="551"/>
                </a:cubicBezTo>
                <a:lnTo>
                  <a:pt x="603" y="398"/>
                </a:lnTo>
                <a:lnTo>
                  <a:pt x="625" y="421"/>
                </a:lnTo>
                <a:lnTo>
                  <a:pt x="668" y="378"/>
                </a:lnTo>
                <a:lnTo>
                  <a:pt x="600" y="310"/>
                </a:lnTo>
                <a:lnTo>
                  <a:pt x="718" y="191"/>
                </a:lnTo>
                <a:lnTo>
                  <a:pt x="677" y="149"/>
                </a:lnTo>
                <a:lnTo>
                  <a:pt x="557" y="267"/>
                </a:lnTo>
                <a:lnTo>
                  <a:pt x="451" y="161"/>
                </a:lnTo>
                <a:lnTo>
                  <a:pt x="569" y="42"/>
                </a:lnTo>
                <a:lnTo>
                  <a:pt x="527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599" dirty="0">
              <a:latin typeface="Raleway Light" panose="020B0403030101060003" pitchFamily="34" charset="77"/>
            </a:endParaRPr>
          </a:p>
        </p:txBody>
      </p:sp>
      <p:sp>
        <p:nvSpPr>
          <p:cNvPr id="27" name="Freeform 281">
            <a:extLst>
              <a:ext uri="{FF2B5EF4-FFF2-40B4-BE49-F238E27FC236}">
                <a16:creationId xmlns:a16="http://schemas.microsoft.com/office/drawing/2014/main" id="{40938493-D26F-E140-BBFC-953BCF5AF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4616" y="3045827"/>
            <a:ext cx="900842" cy="966776"/>
          </a:xfrm>
          <a:custGeom>
            <a:avLst/>
            <a:gdLst>
              <a:gd name="T0" fmla="*/ 72539 w 725"/>
              <a:gd name="T1" fmla="*/ 193348 h 776"/>
              <a:gd name="T2" fmla="*/ 98035 w 725"/>
              <a:gd name="T3" fmla="*/ 199469 h 776"/>
              <a:gd name="T4" fmla="*/ 65357 w 725"/>
              <a:gd name="T5" fmla="*/ 210270 h 776"/>
              <a:gd name="T6" fmla="*/ 203971 w 725"/>
              <a:gd name="T7" fmla="*/ 185066 h 776"/>
              <a:gd name="T8" fmla="*/ 191761 w 725"/>
              <a:gd name="T9" fmla="*/ 217111 h 776"/>
              <a:gd name="T10" fmla="*/ 166624 w 725"/>
              <a:gd name="T11" fmla="*/ 195508 h 776"/>
              <a:gd name="T12" fmla="*/ 187811 w 725"/>
              <a:gd name="T13" fmla="*/ 192268 h 776"/>
              <a:gd name="T14" fmla="*/ 203971 w 725"/>
              <a:gd name="T15" fmla="*/ 185066 h 776"/>
              <a:gd name="T16" fmla="*/ 136459 w 725"/>
              <a:gd name="T17" fmla="*/ 23763 h 776"/>
              <a:gd name="T18" fmla="*/ 160878 w 725"/>
              <a:gd name="T19" fmla="*/ 39606 h 776"/>
              <a:gd name="T20" fmla="*/ 184579 w 725"/>
              <a:gd name="T21" fmla="*/ 43206 h 776"/>
              <a:gd name="T22" fmla="*/ 197507 w 725"/>
              <a:gd name="T23" fmla="*/ 76331 h 776"/>
              <a:gd name="T24" fmla="*/ 213307 w 725"/>
              <a:gd name="T25" fmla="*/ 99734 h 776"/>
              <a:gd name="T26" fmla="*/ 197866 w 725"/>
              <a:gd name="T27" fmla="*/ 135379 h 776"/>
              <a:gd name="T28" fmla="*/ 194275 w 725"/>
              <a:gd name="T29" fmla="*/ 162023 h 776"/>
              <a:gd name="T30" fmla="*/ 191761 w 725"/>
              <a:gd name="T31" fmla="*/ 167064 h 776"/>
              <a:gd name="T32" fmla="*/ 185297 w 725"/>
              <a:gd name="T33" fmla="*/ 170664 h 776"/>
              <a:gd name="T34" fmla="*/ 157646 w 725"/>
              <a:gd name="T35" fmla="*/ 175345 h 776"/>
              <a:gd name="T36" fmla="*/ 136459 w 725"/>
              <a:gd name="T37" fmla="*/ 190827 h 776"/>
              <a:gd name="T38" fmla="*/ 101985 w 725"/>
              <a:gd name="T39" fmla="*/ 175345 h 776"/>
              <a:gd name="T40" fmla="*/ 75412 w 725"/>
              <a:gd name="T41" fmla="*/ 171745 h 776"/>
              <a:gd name="T42" fmla="*/ 68230 w 725"/>
              <a:gd name="T43" fmla="*/ 167064 h 776"/>
              <a:gd name="T44" fmla="*/ 62484 w 725"/>
              <a:gd name="T45" fmla="*/ 137900 h 776"/>
              <a:gd name="T46" fmla="*/ 46683 w 725"/>
              <a:gd name="T47" fmla="*/ 114136 h 776"/>
              <a:gd name="T48" fmla="*/ 60329 w 725"/>
              <a:gd name="T49" fmla="*/ 81732 h 776"/>
              <a:gd name="T50" fmla="*/ 65357 w 725"/>
              <a:gd name="T51" fmla="*/ 54008 h 776"/>
              <a:gd name="T52" fmla="*/ 66075 w 725"/>
              <a:gd name="T53" fmla="*/ 54008 h 776"/>
              <a:gd name="T54" fmla="*/ 76848 w 725"/>
              <a:gd name="T55" fmla="*/ 42846 h 776"/>
              <a:gd name="T56" fmla="*/ 104499 w 725"/>
              <a:gd name="T57" fmla="*/ 37805 h 776"/>
              <a:gd name="T58" fmla="*/ 129995 w 725"/>
              <a:gd name="T59" fmla="*/ 21963 h 776"/>
              <a:gd name="T60" fmla="*/ 110963 w 725"/>
              <a:gd name="T61" fmla="*/ 6481 h 776"/>
              <a:gd name="T62" fmla="*/ 72539 w 725"/>
              <a:gd name="T63" fmla="*/ 21603 h 776"/>
              <a:gd name="T64" fmla="*/ 44888 w 725"/>
              <a:gd name="T65" fmla="*/ 49687 h 776"/>
              <a:gd name="T66" fmla="*/ 41656 w 725"/>
              <a:gd name="T67" fmla="*/ 70930 h 776"/>
              <a:gd name="T68" fmla="*/ 29087 w 725"/>
              <a:gd name="T69" fmla="*/ 87493 h 776"/>
              <a:gd name="T70" fmla="*/ 42015 w 725"/>
              <a:gd name="T71" fmla="*/ 144381 h 776"/>
              <a:gd name="T72" fmla="*/ 0 w 725"/>
              <a:gd name="T73" fmla="*/ 231873 h 776"/>
              <a:gd name="T74" fmla="*/ 71102 w 725"/>
              <a:gd name="T75" fmla="*/ 279040 h 776"/>
              <a:gd name="T76" fmla="*/ 115990 w 725"/>
              <a:gd name="T77" fmla="*/ 211350 h 776"/>
              <a:gd name="T78" fmla="*/ 188529 w 725"/>
              <a:gd name="T79" fmla="*/ 279040 h 776"/>
              <a:gd name="T80" fmla="*/ 259991 w 725"/>
              <a:gd name="T81" fmla="*/ 231873 h 776"/>
              <a:gd name="T82" fmla="*/ 217976 w 725"/>
              <a:gd name="T83" fmla="*/ 144381 h 776"/>
              <a:gd name="T84" fmla="*/ 230904 w 725"/>
              <a:gd name="T85" fmla="*/ 126018 h 776"/>
              <a:gd name="T86" fmla="*/ 217976 w 725"/>
              <a:gd name="T87" fmla="*/ 69490 h 776"/>
              <a:gd name="T88" fmla="*/ 214744 w 725"/>
              <a:gd name="T89" fmla="*/ 49687 h 776"/>
              <a:gd name="T90" fmla="*/ 187093 w 725"/>
              <a:gd name="T91" fmla="*/ 21603 h 776"/>
              <a:gd name="T92" fmla="*/ 149028 w 725"/>
              <a:gd name="T93" fmla="*/ 6481 h 77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725" h="776">
                <a:moveTo>
                  <a:pt x="156" y="515"/>
                </a:moveTo>
                <a:lnTo>
                  <a:pt x="156" y="515"/>
                </a:lnTo>
                <a:cubicBezTo>
                  <a:pt x="169" y="526"/>
                  <a:pt x="185" y="534"/>
                  <a:pt x="202" y="537"/>
                </a:cubicBezTo>
                <a:lnTo>
                  <a:pt x="204" y="537"/>
                </a:lnTo>
                <a:lnTo>
                  <a:pt x="260" y="544"/>
                </a:lnTo>
                <a:lnTo>
                  <a:pt x="273" y="554"/>
                </a:lnTo>
                <a:lnTo>
                  <a:pt x="210" y="650"/>
                </a:lnTo>
                <a:lnTo>
                  <a:pt x="190" y="603"/>
                </a:lnTo>
                <a:lnTo>
                  <a:pt x="182" y="584"/>
                </a:lnTo>
                <a:lnTo>
                  <a:pt x="111" y="584"/>
                </a:lnTo>
                <a:lnTo>
                  <a:pt x="156" y="515"/>
                </a:lnTo>
                <a:close/>
                <a:moveTo>
                  <a:pt x="568" y="514"/>
                </a:moveTo>
                <a:lnTo>
                  <a:pt x="614" y="584"/>
                </a:lnTo>
                <a:lnTo>
                  <a:pt x="541" y="584"/>
                </a:lnTo>
                <a:lnTo>
                  <a:pt x="534" y="603"/>
                </a:lnTo>
                <a:lnTo>
                  <a:pt x="514" y="650"/>
                </a:lnTo>
                <a:lnTo>
                  <a:pt x="450" y="553"/>
                </a:lnTo>
                <a:lnTo>
                  <a:pt x="464" y="543"/>
                </a:lnTo>
                <a:lnTo>
                  <a:pt x="523" y="533"/>
                </a:lnTo>
                <a:lnTo>
                  <a:pt x="523" y="534"/>
                </a:lnTo>
                <a:cubicBezTo>
                  <a:pt x="524" y="534"/>
                  <a:pt x="524" y="533"/>
                  <a:pt x="525" y="533"/>
                </a:cubicBezTo>
                <a:cubicBezTo>
                  <a:pt x="541" y="531"/>
                  <a:pt x="555" y="524"/>
                  <a:pt x="568" y="514"/>
                </a:cubicBezTo>
                <a:close/>
                <a:moveTo>
                  <a:pt x="362" y="61"/>
                </a:moveTo>
                <a:lnTo>
                  <a:pt x="362" y="61"/>
                </a:lnTo>
                <a:cubicBezTo>
                  <a:pt x="369" y="61"/>
                  <a:pt x="375" y="63"/>
                  <a:pt x="380" y="66"/>
                </a:cubicBezTo>
                <a:lnTo>
                  <a:pt x="434" y="105"/>
                </a:lnTo>
                <a:lnTo>
                  <a:pt x="440" y="109"/>
                </a:lnTo>
                <a:lnTo>
                  <a:pt x="448" y="110"/>
                </a:lnTo>
                <a:lnTo>
                  <a:pt x="512" y="120"/>
                </a:lnTo>
                <a:lnTo>
                  <a:pt x="514" y="120"/>
                </a:lnTo>
                <a:cubicBezTo>
                  <a:pt x="527" y="121"/>
                  <a:pt x="536" y="131"/>
                  <a:pt x="538" y="144"/>
                </a:cubicBezTo>
                <a:lnTo>
                  <a:pt x="538" y="146"/>
                </a:lnTo>
                <a:lnTo>
                  <a:pt x="550" y="212"/>
                </a:lnTo>
                <a:lnTo>
                  <a:pt x="551" y="218"/>
                </a:lnTo>
                <a:lnTo>
                  <a:pt x="555" y="224"/>
                </a:lnTo>
                <a:lnTo>
                  <a:pt x="594" y="277"/>
                </a:lnTo>
                <a:cubicBezTo>
                  <a:pt x="601" y="287"/>
                  <a:pt x="602" y="304"/>
                  <a:pt x="593" y="318"/>
                </a:cubicBezTo>
                <a:lnTo>
                  <a:pt x="551" y="376"/>
                </a:lnTo>
                <a:lnTo>
                  <a:pt x="550" y="384"/>
                </a:lnTo>
                <a:lnTo>
                  <a:pt x="541" y="449"/>
                </a:lnTo>
                <a:lnTo>
                  <a:pt x="541" y="450"/>
                </a:lnTo>
                <a:cubicBezTo>
                  <a:pt x="540" y="455"/>
                  <a:pt x="538" y="460"/>
                  <a:pt x="536" y="463"/>
                </a:cubicBezTo>
                <a:lnTo>
                  <a:pt x="534" y="464"/>
                </a:lnTo>
                <a:lnTo>
                  <a:pt x="534" y="465"/>
                </a:lnTo>
                <a:cubicBezTo>
                  <a:pt x="530" y="470"/>
                  <a:pt x="524" y="473"/>
                  <a:pt x="516" y="474"/>
                </a:cubicBezTo>
                <a:lnTo>
                  <a:pt x="514" y="474"/>
                </a:lnTo>
                <a:lnTo>
                  <a:pt x="447" y="487"/>
                </a:lnTo>
                <a:lnTo>
                  <a:pt x="439" y="487"/>
                </a:lnTo>
                <a:lnTo>
                  <a:pt x="434" y="492"/>
                </a:lnTo>
                <a:lnTo>
                  <a:pt x="380" y="530"/>
                </a:lnTo>
                <a:cubicBezTo>
                  <a:pt x="371" y="537"/>
                  <a:pt x="353" y="538"/>
                  <a:pt x="339" y="529"/>
                </a:cubicBezTo>
                <a:lnTo>
                  <a:pt x="291" y="492"/>
                </a:lnTo>
                <a:lnTo>
                  <a:pt x="284" y="487"/>
                </a:lnTo>
                <a:lnTo>
                  <a:pt x="276" y="487"/>
                </a:lnTo>
                <a:lnTo>
                  <a:pt x="211" y="477"/>
                </a:lnTo>
                <a:lnTo>
                  <a:pt x="210" y="477"/>
                </a:lnTo>
                <a:cubicBezTo>
                  <a:pt x="201" y="476"/>
                  <a:pt x="194" y="471"/>
                  <a:pt x="190" y="464"/>
                </a:cubicBezTo>
                <a:cubicBezTo>
                  <a:pt x="188" y="461"/>
                  <a:pt x="186" y="457"/>
                  <a:pt x="186" y="453"/>
                </a:cubicBezTo>
                <a:lnTo>
                  <a:pt x="186" y="451"/>
                </a:lnTo>
                <a:lnTo>
                  <a:pt x="174" y="383"/>
                </a:lnTo>
                <a:lnTo>
                  <a:pt x="173" y="375"/>
                </a:lnTo>
                <a:lnTo>
                  <a:pt x="168" y="370"/>
                </a:lnTo>
                <a:lnTo>
                  <a:pt x="130" y="317"/>
                </a:lnTo>
                <a:cubicBezTo>
                  <a:pt x="123" y="307"/>
                  <a:pt x="122" y="290"/>
                  <a:pt x="131" y="275"/>
                </a:cubicBezTo>
                <a:lnTo>
                  <a:pt x="168" y="227"/>
                </a:lnTo>
                <a:lnTo>
                  <a:pt x="173" y="221"/>
                </a:lnTo>
                <a:lnTo>
                  <a:pt x="174" y="213"/>
                </a:lnTo>
                <a:lnTo>
                  <a:pt x="182" y="150"/>
                </a:lnTo>
                <a:cubicBezTo>
                  <a:pt x="182" y="150"/>
                  <a:pt x="183" y="150"/>
                  <a:pt x="184" y="150"/>
                </a:cubicBezTo>
                <a:cubicBezTo>
                  <a:pt x="187" y="135"/>
                  <a:pt x="198" y="123"/>
                  <a:pt x="213" y="120"/>
                </a:cubicBezTo>
                <a:cubicBezTo>
                  <a:pt x="213" y="120"/>
                  <a:pt x="213" y="119"/>
                  <a:pt x="214" y="119"/>
                </a:cubicBezTo>
                <a:lnTo>
                  <a:pt x="276" y="110"/>
                </a:lnTo>
                <a:lnTo>
                  <a:pt x="284" y="109"/>
                </a:lnTo>
                <a:lnTo>
                  <a:pt x="291" y="105"/>
                </a:lnTo>
                <a:lnTo>
                  <a:pt x="343" y="66"/>
                </a:lnTo>
                <a:cubicBezTo>
                  <a:pt x="348" y="63"/>
                  <a:pt x="355" y="61"/>
                  <a:pt x="362" y="61"/>
                </a:cubicBezTo>
                <a:close/>
                <a:moveTo>
                  <a:pt x="362" y="0"/>
                </a:moveTo>
                <a:lnTo>
                  <a:pt x="362" y="0"/>
                </a:lnTo>
                <a:cubicBezTo>
                  <a:pt x="343" y="0"/>
                  <a:pt x="325" y="7"/>
                  <a:pt x="309" y="18"/>
                </a:cubicBezTo>
                <a:lnTo>
                  <a:pt x="259" y="52"/>
                </a:lnTo>
                <a:lnTo>
                  <a:pt x="202" y="60"/>
                </a:lnTo>
                <a:lnTo>
                  <a:pt x="201" y="61"/>
                </a:lnTo>
                <a:cubicBezTo>
                  <a:pt x="163" y="70"/>
                  <a:pt x="133" y="99"/>
                  <a:pt x="125" y="138"/>
                </a:cubicBezTo>
                <a:lnTo>
                  <a:pt x="123" y="138"/>
                </a:lnTo>
                <a:lnTo>
                  <a:pt x="123" y="139"/>
                </a:lnTo>
                <a:lnTo>
                  <a:pt x="116" y="197"/>
                </a:lnTo>
                <a:lnTo>
                  <a:pt x="82" y="241"/>
                </a:lnTo>
                <a:lnTo>
                  <a:pt x="81" y="243"/>
                </a:lnTo>
                <a:cubicBezTo>
                  <a:pt x="60" y="277"/>
                  <a:pt x="59" y="320"/>
                  <a:pt x="82" y="351"/>
                </a:cubicBezTo>
                <a:lnTo>
                  <a:pt x="117" y="401"/>
                </a:lnTo>
                <a:lnTo>
                  <a:pt x="127" y="452"/>
                </a:lnTo>
                <a:lnTo>
                  <a:pt x="31" y="598"/>
                </a:lnTo>
                <a:lnTo>
                  <a:pt x="0" y="644"/>
                </a:lnTo>
                <a:lnTo>
                  <a:pt x="143" y="644"/>
                </a:lnTo>
                <a:lnTo>
                  <a:pt x="177" y="724"/>
                </a:lnTo>
                <a:lnTo>
                  <a:pt x="198" y="775"/>
                </a:lnTo>
                <a:lnTo>
                  <a:pt x="229" y="728"/>
                </a:lnTo>
                <a:lnTo>
                  <a:pt x="323" y="587"/>
                </a:lnTo>
                <a:cubicBezTo>
                  <a:pt x="348" y="597"/>
                  <a:pt x="377" y="598"/>
                  <a:pt x="401" y="587"/>
                </a:cubicBezTo>
                <a:lnTo>
                  <a:pt x="495" y="728"/>
                </a:lnTo>
                <a:lnTo>
                  <a:pt x="525" y="775"/>
                </a:lnTo>
                <a:lnTo>
                  <a:pt x="547" y="724"/>
                </a:lnTo>
                <a:lnTo>
                  <a:pt x="582" y="644"/>
                </a:lnTo>
                <a:lnTo>
                  <a:pt x="724" y="644"/>
                </a:lnTo>
                <a:lnTo>
                  <a:pt x="693" y="598"/>
                </a:lnTo>
                <a:lnTo>
                  <a:pt x="600" y="457"/>
                </a:lnTo>
                <a:lnTo>
                  <a:pt x="607" y="401"/>
                </a:lnTo>
                <a:lnTo>
                  <a:pt x="642" y="351"/>
                </a:lnTo>
                <a:lnTo>
                  <a:pt x="643" y="350"/>
                </a:lnTo>
                <a:cubicBezTo>
                  <a:pt x="664" y="316"/>
                  <a:pt x="665" y="274"/>
                  <a:pt x="642" y="243"/>
                </a:cubicBezTo>
                <a:lnTo>
                  <a:pt x="607" y="193"/>
                </a:lnTo>
                <a:lnTo>
                  <a:pt x="596" y="138"/>
                </a:lnTo>
                <a:lnTo>
                  <a:pt x="598" y="138"/>
                </a:lnTo>
                <a:cubicBezTo>
                  <a:pt x="597" y="137"/>
                  <a:pt x="596" y="136"/>
                  <a:pt x="596" y="136"/>
                </a:cubicBezTo>
                <a:cubicBezTo>
                  <a:pt x="591" y="97"/>
                  <a:pt x="560" y="65"/>
                  <a:pt x="521" y="60"/>
                </a:cubicBezTo>
                <a:lnTo>
                  <a:pt x="520" y="60"/>
                </a:lnTo>
                <a:lnTo>
                  <a:pt x="464" y="52"/>
                </a:lnTo>
                <a:lnTo>
                  <a:pt x="415" y="18"/>
                </a:lnTo>
                <a:cubicBezTo>
                  <a:pt x="399" y="7"/>
                  <a:pt x="380" y="0"/>
                  <a:pt x="36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599" dirty="0">
              <a:latin typeface="Raleway Light" panose="020B0403030101060003" pitchFamily="34" charset="77"/>
            </a:endParaRPr>
          </a:p>
        </p:txBody>
      </p:sp>
      <p:sp>
        <p:nvSpPr>
          <p:cNvPr id="28" name="Freeform 282">
            <a:extLst>
              <a:ext uri="{FF2B5EF4-FFF2-40B4-BE49-F238E27FC236}">
                <a16:creationId xmlns:a16="http://schemas.microsoft.com/office/drawing/2014/main" id="{5216EC14-8CC1-CC42-B4B7-C78BB73FFD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01904" y="9159589"/>
            <a:ext cx="966757" cy="966776"/>
          </a:xfrm>
          <a:custGeom>
            <a:avLst/>
            <a:gdLst>
              <a:gd name="T0" fmla="*/ 165477 w 775"/>
              <a:gd name="T1" fmla="*/ 150502 h 776"/>
              <a:gd name="T2" fmla="*/ 256687 w 775"/>
              <a:gd name="T3" fmla="*/ 150502 h 776"/>
              <a:gd name="T4" fmla="*/ 256687 w 775"/>
              <a:gd name="T5" fmla="*/ 150502 h 776"/>
              <a:gd name="T6" fmla="*/ 230370 w 775"/>
              <a:gd name="T7" fmla="*/ 215311 h 776"/>
              <a:gd name="T8" fmla="*/ 165477 w 775"/>
              <a:gd name="T9" fmla="*/ 150502 h 776"/>
              <a:gd name="T10" fmla="*/ 149975 w 775"/>
              <a:gd name="T11" fmla="*/ 22323 h 776"/>
              <a:gd name="T12" fmla="*/ 149975 w 775"/>
              <a:gd name="T13" fmla="*/ 22323 h 776"/>
              <a:gd name="T14" fmla="*/ 256687 w 775"/>
              <a:gd name="T15" fmla="*/ 128898 h 776"/>
              <a:gd name="T16" fmla="*/ 149975 w 775"/>
              <a:gd name="T17" fmla="*/ 128898 h 776"/>
              <a:gd name="T18" fmla="*/ 149975 w 775"/>
              <a:gd name="T19" fmla="*/ 22323 h 776"/>
              <a:gd name="T20" fmla="*/ 127262 w 775"/>
              <a:gd name="T21" fmla="*/ 22323 h 776"/>
              <a:gd name="T22" fmla="*/ 127262 w 775"/>
              <a:gd name="T23" fmla="*/ 22323 h 776"/>
              <a:gd name="T24" fmla="*/ 128704 w 775"/>
              <a:gd name="T25" fmla="*/ 22323 h 776"/>
              <a:gd name="T26" fmla="*/ 128704 w 775"/>
              <a:gd name="T27" fmla="*/ 144021 h 776"/>
              <a:gd name="T28" fmla="*/ 131949 w 775"/>
              <a:gd name="T29" fmla="*/ 147261 h 776"/>
              <a:gd name="T30" fmla="*/ 215228 w 775"/>
              <a:gd name="T31" fmla="*/ 230433 h 776"/>
              <a:gd name="T32" fmla="*/ 215228 w 775"/>
              <a:gd name="T33" fmla="*/ 230433 h 776"/>
              <a:gd name="T34" fmla="*/ 139520 w 775"/>
              <a:gd name="T35" fmla="*/ 257437 h 776"/>
              <a:gd name="T36" fmla="*/ 139520 w 775"/>
              <a:gd name="T37" fmla="*/ 257437 h 776"/>
              <a:gd name="T38" fmla="*/ 21270 w 775"/>
              <a:gd name="T39" fmla="*/ 139700 h 776"/>
              <a:gd name="T40" fmla="*/ 21270 w 775"/>
              <a:gd name="T41" fmla="*/ 139700 h 776"/>
              <a:gd name="T42" fmla="*/ 127262 w 775"/>
              <a:gd name="T43" fmla="*/ 22323 h 776"/>
              <a:gd name="T44" fmla="*/ 139520 w 775"/>
              <a:gd name="T45" fmla="*/ 0 h 776"/>
              <a:gd name="T46" fmla="*/ 139520 w 775"/>
              <a:gd name="T47" fmla="*/ 0 h 776"/>
              <a:gd name="T48" fmla="*/ 0 w 775"/>
              <a:gd name="T49" fmla="*/ 139700 h 776"/>
              <a:gd name="T50" fmla="*/ 0 w 775"/>
              <a:gd name="T51" fmla="*/ 139700 h 776"/>
              <a:gd name="T52" fmla="*/ 139520 w 775"/>
              <a:gd name="T53" fmla="*/ 279040 h 776"/>
              <a:gd name="T54" fmla="*/ 139520 w 775"/>
              <a:gd name="T55" fmla="*/ 279040 h 776"/>
              <a:gd name="T56" fmla="*/ 279039 w 775"/>
              <a:gd name="T57" fmla="*/ 139700 h 776"/>
              <a:gd name="T58" fmla="*/ 279039 w 775"/>
              <a:gd name="T59" fmla="*/ 139700 h 776"/>
              <a:gd name="T60" fmla="*/ 139520 w 775"/>
              <a:gd name="T61" fmla="*/ 0 h 77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775" h="776">
                <a:moveTo>
                  <a:pt x="459" y="418"/>
                </a:moveTo>
                <a:lnTo>
                  <a:pt x="712" y="418"/>
                </a:lnTo>
                <a:cubicBezTo>
                  <a:pt x="706" y="486"/>
                  <a:pt x="681" y="548"/>
                  <a:pt x="639" y="598"/>
                </a:cubicBezTo>
                <a:lnTo>
                  <a:pt x="459" y="418"/>
                </a:lnTo>
                <a:close/>
                <a:moveTo>
                  <a:pt x="416" y="62"/>
                </a:moveTo>
                <a:lnTo>
                  <a:pt x="416" y="62"/>
                </a:lnTo>
                <a:cubicBezTo>
                  <a:pt x="574" y="76"/>
                  <a:pt x="698" y="200"/>
                  <a:pt x="712" y="358"/>
                </a:cubicBezTo>
                <a:lnTo>
                  <a:pt x="416" y="358"/>
                </a:lnTo>
                <a:lnTo>
                  <a:pt x="416" y="62"/>
                </a:lnTo>
                <a:close/>
                <a:moveTo>
                  <a:pt x="353" y="62"/>
                </a:moveTo>
                <a:lnTo>
                  <a:pt x="353" y="62"/>
                </a:lnTo>
                <a:cubicBezTo>
                  <a:pt x="355" y="62"/>
                  <a:pt x="356" y="62"/>
                  <a:pt x="357" y="62"/>
                </a:cubicBezTo>
                <a:lnTo>
                  <a:pt x="357" y="400"/>
                </a:lnTo>
                <a:lnTo>
                  <a:pt x="366" y="409"/>
                </a:lnTo>
                <a:lnTo>
                  <a:pt x="597" y="640"/>
                </a:lnTo>
                <a:cubicBezTo>
                  <a:pt x="541" y="687"/>
                  <a:pt x="467" y="715"/>
                  <a:pt x="387" y="715"/>
                </a:cubicBezTo>
                <a:cubicBezTo>
                  <a:pt x="205" y="715"/>
                  <a:pt x="59" y="569"/>
                  <a:pt x="59" y="388"/>
                </a:cubicBezTo>
                <a:cubicBezTo>
                  <a:pt x="59" y="217"/>
                  <a:pt x="188" y="79"/>
                  <a:pt x="353" y="62"/>
                </a:cubicBezTo>
                <a:close/>
                <a:moveTo>
                  <a:pt x="387" y="0"/>
                </a:moveTo>
                <a:lnTo>
                  <a:pt x="387" y="0"/>
                </a:lnTo>
                <a:cubicBezTo>
                  <a:pt x="174" y="0"/>
                  <a:pt x="0" y="174"/>
                  <a:pt x="0" y="388"/>
                </a:cubicBezTo>
                <a:cubicBezTo>
                  <a:pt x="0" y="601"/>
                  <a:pt x="174" y="775"/>
                  <a:pt x="387" y="775"/>
                </a:cubicBezTo>
                <a:cubicBezTo>
                  <a:pt x="600" y="775"/>
                  <a:pt x="774" y="601"/>
                  <a:pt x="774" y="388"/>
                </a:cubicBezTo>
                <a:cubicBezTo>
                  <a:pt x="774" y="174"/>
                  <a:pt x="600" y="0"/>
                  <a:pt x="3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599" dirty="0">
              <a:latin typeface="Raleway Light" panose="020B0403030101060003" pitchFamily="34" charset="7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0187DB-F74C-FD49-B138-245215AA3FED}"/>
              </a:ext>
            </a:extLst>
          </p:cNvPr>
          <p:cNvSpPr txBox="1"/>
          <p:nvPr/>
        </p:nvSpPr>
        <p:spPr>
          <a:xfrm>
            <a:off x="2493818" y="2461219"/>
            <a:ext cx="3537265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4000" b="1" spc="-30" dirty="0" err="1">
                <a:solidFill>
                  <a:schemeClr val="accent1"/>
                </a:solidFill>
                <a:latin typeface="Raleway" panose="020B0503030101060003" pitchFamily="34" charset="77"/>
              </a:rPr>
              <a:t>Fuerzas</a:t>
            </a:r>
            <a:endParaRPr lang="en-US" sz="3400" b="1" spc="-30" dirty="0">
              <a:solidFill>
                <a:schemeClr val="accent1"/>
              </a:solidFill>
              <a:latin typeface="Raleway" panose="020B0503030101060003" pitchFamily="34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CA8D7D-2384-074D-9D9D-FDE2E905D9F1}"/>
              </a:ext>
            </a:extLst>
          </p:cNvPr>
          <p:cNvSpPr txBox="1"/>
          <p:nvPr/>
        </p:nvSpPr>
        <p:spPr>
          <a:xfrm>
            <a:off x="1468921" y="7901332"/>
            <a:ext cx="4888686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4000" b="1" spc="-30" dirty="0" err="1">
                <a:solidFill>
                  <a:schemeClr val="accent4"/>
                </a:solidFill>
                <a:latin typeface="Raleway" panose="020B0503030101060003" pitchFamily="34" charset="77"/>
              </a:rPr>
              <a:t>Oportunidades</a:t>
            </a:r>
            <a:endParaRPr lang="en-US" sz="3400" b="1" spc="-30" dirty="0">
              <a:solidFill>
                <a:schemeClr val="accent4"/>
              </a:solidFill>
              <a:latin typeface="Raleway" panose="020B0503030101060003" pitchFamily="34" charset="7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6D83B7-76BF-7B48-AE82-D0FA8B7B8DDB}"/>
              </a:ext>
            </a:extLst>
          </p:cNvPr>
          <p:cNvSpPr txBox="1"/>
          <p:nvPr/>
        </p:nvSpPr>
        <p:spPr>
          <a:xfrm>
            <a:off x="18294612" y="2461219"/>
            <a:ext cx="3537265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4000" b="1" spc="-30" dirty="0" err="1">
                <a:solidFill>
                  <a:schemeClr val="accent2"/>
                </a:solidFill>
                <a:latin typeface="Raleway" panose="020B0503030101060003" pitchFamily="34" charset="77"/>
              </a:rPr>
              <a:t>Debilidades</a:t>
            </a:r>
            <a:endParaRPr lang="en-US" sz="3400" b="1" spc="-30" dirty="0">
              <a:solidFill>
                <a:schemeClr val="accent2"/>
              </a:solidFill>
              <a:latin typeface="Raleway" panose="020B0503030101060003" pitchFamily="34" charset="7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A91B7C-2470-394B-892A-E61788002191}"/>
              </a:ext>
            </a:extLst>
          </p:cNvPr>
          <p:cNvSpPr txBox="1"/>
          <p:nvPr/>
        </p:nvSpPr>
        <p:spPr>
          <a:xfrm>
            <a:off x="18294612" y="3239030"/>
            <a:ext cx="3537265" cy="2301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20" dirty="0" err="1">
                <a:latin typeface="Raleway Light" panose="020B0403030101060003" pitchFamily="34" charset="77"/>
              </a:rPr>
              <a:t>Texto</a:t>
            </a:r>
            <a:endParaRPr lang="en-US" sz="2500" spc="-20" dirty="0">
              <a:latin typeface="Raleway Light" panose="020B0403030101060003" pitchFamily="34" charset="77"/>
            </a:endParaRPr>
          </a:p>
          <a:p>
            <a:pPr>
              <a:lnSpc>
                <a:spcPts val="3500"/>
              </a:lnSpc>
            </a:pPr>
            <a:r>
              <a:rPr lang="en-US" sz="2500" spc="-20" dirty="0" err="1">
                <a:latin typeface="Raleway Light" panose="020B0403030101060003" pitchFamily="34" charset="77"/>
              </a:rPr>
              <a:t>Texto</a:t>
            </a:r>
            <a:endParaRPr lang="en-US" sz="2500" spc="-20" dirty="0">
              <a:latin typeface="Raleway Light" panose="020B0403030101060003" pitchFamily="34" charset="77"/>
            </a:endParaRPr>
          </a:p>
          <a:p>
            <a:pPr>
              <a:lnSpc>
                <a:spcPts val="3500"/>
              </a:lnSpc>
            </a:pPr>
            <a:r>
              <a:rPr lang="en-US" sz="2500" spc="-20" dirty="0" err="1">
                <a:latin typeface="Raleway Light" panose="020B0403030101060003" pitchFamily="34" charset="77"/>
              </a:rPr>
              <a:t>Texto</a:t>
            </a:r>
            <a:endParaRPr lang="en-US" sz="2500" spc="-20" dirty="0">
              <a:latin typeface="Raleway Light" panose="020B0403030101060003" pitchFamily="34" charset="77"/>
            </a:endParaRPr>
          </a:p>
          <a:p>
            <a:pPr>
              <a:lnSpc>
                <a:spcPts val="3500"/>
              </a:lnSpc>
            </a:pPr>
            <a:r>
              <a:rPr lang="en-US" sz="2500" spc="-20" dirty="0" err="1">
                <a:latin typeface="Raleway Light" panose="020B0403030101060003" pitchFamily="34" charset="77"/>
              </a:rPr>
              <a:t>Texto</a:t>
            </a:r>
            <a:endParaRPr lang="en-US" sz="2500" spc="-20" dirty="0">
              <a:latin typeface="Raleway Light" panose="020B0403030101060003" pitchFamily="34" charset="77"/>
            </a:endParaRPr>
          </a:p>
          <a:p>
            <a:pPr>
              <a:lnSpc>
                <a:spcPts val="3500"/>
              </a:lnSpc>
            </a:pPr>
            <a:r>
              <a:rPr lang="en-US" sz="2500" spc="-20" dirty="0" err="1">
                <a:latin typeface="Raleway Light" panose="020B0403030101060003" pitchFamily="34" charset="77"/>
              </a:rPr>
              <a:t>Texto</a:t>
            </a:r>
            <a:endParaRPr lang="en-US" sz="2500" spc="-20" dirty="0">
              <a:latin typeface="Raleway Light" panose="020B0403030101060003" pitchFamily="34" charset="7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7583E94-0F10-5443-8A36-E3EAB925539B}"/>
              </a:ext>
            </a:extLst>
          </p:cNvPr>
          <p:cNvSpPr txBox="1"/>
          <p:nvPr/>
        </p:nvSpPr>
        <p:spPr>
          <a:xfrm>
            <a:off x="18273830" y="8435991"/>
            <a:ext cx="3537265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4000" b="1" spc="-30" dirty="0" err="1">
                <a:solidFill>
                  <a:schemeClr val="accent3"/>
                </a:solidFill>
                <a:latin typeface="Raleway" panose="020B0503030101060003" pitchFamily="34" charset="77"/>
              </a:rPr>
              <a:t>Amenazas</a:t>
            </a:r>
            <a:endParaRPr lang="en-US" sz="3400" b="1" spc="-30" dirty="0">
              <a:solidFill>
                <a:schemeClr val="accent3"/>
              </a:solidFill>
              <a:latin typeface="Raleway" panose="020B0503030101060003" pitchFamily="34" charset="7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DD3A7E-394C-2E47-AE3B-83243AE22F0E}"/>
              </a:ext>
            </a:extLst>
          </p:cNvPr>
          <p:cNvSpPr txBox="1"/>
          <p:nvPr/>
        </p:nvSpPr>
        <p:spPr>
          <a:xfrm>
            <a:off x="9546340" y="6489389"/>
            <a:ext cx="5107900" cy="13491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9400"/>
              </a:lnSpc>
            </a:pPr>
            <a:r>
              <a:rPr lang="en-US" sz="11500" b="1" spc="-360" dirty="0">
                <a:solidFill>
                  <a:schemeClr val="tx2"/>
                </a:solidFill>
                <a:latin typeface="Raleway" panose="020B0503030101060003" pitchFamily="34" charset="77"/>
              </a:rPr>
              <a:t>FADO</a:t>
            </a:r>
          </a:p>
        </p:txBody>
      </p:sp>
      <p:sp>
        <p:nvSpPr>
          <p:cNvPr id="2" name="TextBox 8">
            <a:extLst>
              <a:ext uri="{FF2B5EF4-FFF2-40B4-BE49-F238E27FC236}">
                <a16:creationId xmlns:a16="http://schemas.microsoft.com/office/drawing/2014/main" id="{96EE33A0-41BD-187A-9CF6-2DA6424ADEAF}"/>
              </a:ext>
            </a:extLst>
          </p:cNvPr>
          <p:cNvSpPr txBox="1"/>
          <p:nvPr/>
        </p:nvSpPr>
        <p:spPr>
          <a:xfrm>
            <a:off x="5012396" y="3224494"/>
            <a:ext cx="3537265" cy="2301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20" dirty="0" err="1">
                <a:latin typeface="Raleway Light" panose="020B0403030101060003" pitchFamily="34" charset="77"/>
              </a:rPr>
              <a:t>Texto</a:t>
            </a:r>
            <a:endParaRPr lang="en-US" sz="2500" spc="-20" dirty="0">
              <a:latin typeface="Raleway Light" panose="020B0403030101060003" pitchFamily="34" charset="77"/>
            </a:endParaRPr>
          </a:p>
          <a:p>
            <a:pPr>
              <a:lnSpc>
                <a:spcPts val="3500"/>
              </a:lnSpc>
            </a:pPr>
            <a:r>
              <a:rPr lang="en-US" sz="2500" spc="-20" dirty="0" err="1">
                <a:latin typeface="Raleway Light" panose="020B0403030101060003" pitchFamily="34" charset="77"/>
              </a:rPr>
              <a:t>Texto</a:t>
            </a:r>
            <a:endParaRPr lang="en-US" sz="2500" spc="-20" dirty="0">
              <a:latin typeface="Raleway Light" panose="020B0403030101060003" pitchFamily="34" charset="77"/>
            </a:endParaRPr>
          </a:p>
          <a:p>
            <a:pPr>
              <a:lnSpc>
                <a:spcPts val="3500"/>
              </a:lnSpc>
            </a:pPr>
            <a:r>
              <a:rPr lang="en-US" sz="2500" spc="-20" dirty="0" err="1">
                <a:latin typeface="Raleway Light" panose="020B0403030101060003" pitchFamily="34" charset="77"/>
              </a:rPr>
              <a:t>Texto</a:t>
            </a:r>
            <a:endParaRPr lang="en-US" sz="2500" spc="-20" dirty="0">
              <a:latin typeface="Raleway Light" panose="020B0403030101060003" pitchFamily="34" charset="77"/>
            </a:endParaRPr>
          </a:p>
          <a:p>
            <a:pPr>
              <a:lnSpc>
                <a:spcPts val="3500"/>
              </a:lnSpc>
            </a:pPr>
            <a:r>
              <a:rPr lang="en-US" sz="2500" spc="-20" dirty="0" err="1">
                <a:latin typeface="Raleway Light" panose="020B0403030101060003" pitchFamily="34" charset="77"/>
              </a:rPr>
              <a:t>Texto</a:t>
            </a:r>
            <a:endParaRPr lang="en-US" sz="2500" spc="-20" dirty="0">
              <a:latin typeface="Raleway Light" panose="020B0403030101060003" pitchFamily="34" charset="77"/>
            </a:endParaRPr>
          </a:p>
          <a:p>
            <a:pPr>
              <a:lnSpc>
                <a:spcPts val="3500"/>
              </a:lnSpc>
            </a:pPr>
            <a:r>
              <a:rPr lang="en-US" sz="2500" spc="-20" dirty="0" err="1">
                <a:latin typeface="Raleway Light" panose="020B0403030101060003" pitchFamily="34" charset="77"/>
              </a:rPr>
              <a:t>Texto</a:t>
            </a:r>
            <a:endParaRPr lang="en-US" sz="2500" spc="-20" dirty="0">
              <a:latin typeface="Raleway Light" panose="020B0403030101060003" pitchFamily="34" charset="77"/>
            </a:endParaRPr>
          </a:p>
        </p:txBody>
      </p:sp>
      <p:sp>
        <p:nvSpPr>
          <p:cNvPr id="3" name="TextBox 8">
            <a:extLst>
              <a:ext uri="{FF2B5EF4-FFF2-40B4-BE49-F238E27FC236}">
                <a16:creationId xmlns:a16="http://schemas.microsoft.com/office/drawing/2014/main" id="{59E58CC8-4A49-B251-BDD6-5AA85F17FEA3}"/>
              </a:ext>
            </a:extLst>
          </p:cNvPr>
          <p:cNvSpPr txBox="1"/>
          <p:nvPr/>
        </p:nvSpPr>
        <p:spPr>
          <a:xfrm>
            <a:off x="5012396" y="9244872"/>
            <a:ext cx="3537265" cy="2301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20" dirty="0" err="1">
                <a:latin typeface="Raleway Light" panose="020B0403030101060003" pitchFamily="34" charset="77"/>
              </a:rPr>
              <a:t>Texto</a:t>
            </a:r>
            <a:endParaRPr lang="en-US" sz="2500" spc="-20" dirty="0">
              <a:latin typeface="Raleway Light" panose="020B0403030101060003" pitchFamily="34" charset="77"/>
            </a:endParaRPr>
          </a:p>
          <a:p>
            <a:pPr>
              <a:lnSpc>
                <a:spcPts val="3500"/>
              </a:lnSpc>
            </a:pPr>
            <a:r>
              <a:rPr lang="en-US" sz="2500" spc="-20" dirty="0" err="1">
                <a:latin typeface="Raleway Light" panose="020B0403030101060003" pitchFamily="34" charset="77"/>
              </a:rPr>
              <a:t>Texto</a:t>
            </a:r>
            <a:endParaRPr lang="en-US" sz="2500" spc="-20" dirty="0">
              <a:latin typeface="Raleway Light" panose="020B0403030101060003" pitchFamily="34" charset="77"/>
            </a:endParaRPr>
          </a:p>
          <a:p>
            <a:pPr>
              <a:lnSpc>
                <a:spcPts val="3500"/>
              </a:lnSpc>
            </a:pPr>
            <a:r>
              <a:rPr lang="en-US" sz="2500" spc="-20" dirty="0" err="1">
                <a:latin typeface="Raleway Light" panose="020B0403030101060003" pitchFamily="34" charset="77"/>
              </a:rPr>
              <a:t>Texto</a:t>
            </a:r>
            <a:endParaRPr lang="en-US" sz="2500" spc="-20" dirty="0">
              <a:latin typeface="Raleway Light" panose="020B0403030101060003" pitchFamily="34" charset="77"/>
            </a:endParaRPr>
          </a:p>
          <a:p>
            <a:pPr>
              <a:lnSpc>
                <a:spcPts val="3500"/>
              </a:lnSpc>
            </a:pPr>
            <a:r>
              <a:rPr lang="en-US" sz="2500" spc="-20" dirty="0" err="1">
                <a:latin typeface="Raleway Light" panose="020B0403030101060003" pitchFamily="34" charset="77"/>
              </a:rPr>
              <a:t>Texto</a:t>
            </a:r>
            <a:endParaRPr lang="en-US" sz="2500" spc="-20" dirty="0">
              <a:latin typeface="Raleway Light" panose="020B0403030101060003" pitchFamily="34" charset="77"/>
            </a:endParaRPr>
          </a:p>
          <a:p>
            <a:pPr>
              <a:lnSpc>
                <a:spcPts val="3500"/>
              </a:lnSpc>
            </a:pPr>
            <a:r>
              <a:rPr lang="en-US" sz="2500" spc="-20" dirty="0" err="1">
                <a:latin typeface="Raleway Light" panose="020B0403030101060003" pitchFamily="34" charset="77"/>
              </a:rPr>
              <a:t>Texto</a:t>
            </a:r>
            <a:endParaRPr lang="en-US" sz="2500" spc="-20" dirty="0">
              <a:latin typeface="Raleway Light" panose="020B0403030101060003" pitchFamily="34" charset="77"/>
            </a:endParaRPr>
          </a:p>
        </p:txBody>
      </p:sp>
      <p:sp>
        <p:nvSpPr>
          <p:cNvPr id="29" name="TextBox 8">
            <a:extLst>
              <a:ext uri="{FF2B5EF4-FFF2-40B4-BE49-F238E27FC236}">
                <a16:creationId xmlns:a16="http://schemas.microsoft.com/office/drawing/2014/main" id="{2AB315AC-6A84-C0AA-DEBD-9EA49D39A197}"/>
              </a:ext>
            </a:extLst>
          </p:cNvPr>
          <p:cNvSpPr txBox="1"/>
          <p:nvPr/>
        </p:nvSpPr>
        <p:spPr>
          <a:xfrm>
            <a:off x="18192602" y="9244873"/>
            <a:ext cx="3537265" cy="2301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20" dirty="0" err="1">
                <a:latin typeface="Raleway Light" panose="020B0403030101060003" pitchFamily="34" charset="77"/>
              </a:rPr>
              <a:t>Texto</a:t>
            </a:r>
            <a:endParaRPr lang="en-US" sz="2500" spc="-20" dirty="0">
              <a:latin typeface="Raleway Light" panose="020B0403030101060003" pitchFamily="34" charset="77"/>
            </a:endParaRPr>
          </a:p>
          <a:p>
            <a:pPr>
              <a:lnSpc>
                <a:spcPts val="3500"/>
              </a:lnSpc>
            </a:pPr>
            <a:r>
              <a:rPr lang="en-US" sz="2500" spc="-20" dirty="0" err="1">
                <a:latin typeface="Raleway Light" panose="020B0403030101060003" pitchFamily="34" charset="77"/>
              </a:rPr>
              <a:t>Texto</a:t>
            </a:r>
            <a:endParaRPr lang="en-US" sz="2500" spc="-20" dirty="0">
              <a:latin typeface="Raleway Light" panose="020B0403030101060003" pitchFamily="34" charset="77"/>
            </a:endParaRPr>
          </a:p>
          <a:p>
            <a:pPr>
              <a:lnSpc>
                <a:spcPts val="3500"/>
              </a:lnSpc>
            </a:pPr>
            <a:r>
              <a:rPr lang="en-US" sz="2500" spc="-20" dirty="0" err="1">
                <a:latin typeface="Raleway Light" panose="020B0403030101060003" pitchFamily="34" charset="77"/>
              </a:rPr>
              <a:t>Texto</a:t>
            </a:r>
            <a:endParaRPr lang="en-US" sz="2500" spc="-20" dirty="0">
              <a:latin typeface="Raleway Light" panose="020B0403030101060003" pitchFamily="34" charset="77"/>
            </a:endParaRPr>
          </a:p>
          <a:p>
            <a:pPr>
              <a:lnSpc>
                <a:spcPts val="3500"/>
              </a:lnSpc>
            </a:pPr>
            <a:r>
              <a:rPr lang="en-US" sz="2500" spc="-20" dirty="0" err="1">
                <a:latin typeface="Raleway Light" panose="020B0403030101060003" pitchFamily="34" charset="77"/>
              </a:rPr>
              <a:t>Texto</a:t>
            </a:r>
            <a:endParaRPr lang="en-US" sz="2500" spc="-20" dirty="0">
              <a:latin typeface="Raleway Light" panose="020B0403030101060003" pitchFamily="34" charset="77"/>
            </a:endParaRPr>
          </a:p>
          <a:p>
            <a:pPr>
              <a:lnSpc>
                <a:spcPts val="3500"/>
              </a:lnSpc>
            </a:pPr>
            <a:r>
              <a:rPr lang="en-US" sz="2500" spc="-20" dirty="0" err="1">
                <a:latin typeface="Raleway Light" panose="020B0403030101060003" pitchFamily="34" charset="77"/>
              </a:rPr>
              <a:t>Texto</a:t>
            </a:r>
            <a:endParaRPr lang="en-US" sz="2500" spc="-20" dirty="0">
              <a:latin typeface="Raleway Light" panose="020B0403030101060003" pitchFamily="34" charset="77"/>
            </a:endParaRPr>
          </a:p>
        </p:txBody>
      </p:sp>
      <p:pic>
        <p:nvPicPr>
          <p:cNvPr id="30" name="Imagen 29">
            <a:hlinkClick r:id="rId2"/>
            <a:extLst>
              <a:ext uri="{FF2B5EF4-FFF2-40B4-BE49-F238E27FC236}">
                <a16:creationId xmlns:a16="http://schemas.microsoft.com/office/drawing/2014/main" id="{E1A56524-2A13-2336-5218-BC83A22976C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2305" y="12193824"/>
            <a:ext cx="1522176" cy="1522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0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A5C1C33F-075E-0BA5-B699-637595F97B41}"/>
              </a:ext>
            </a:extLst>
          </p:cNvPr>
          <p:cNvGrpSpPr>
            <a:grpSpLocks/>
          </p:cNvGrpSpPr>
          <p:nvPr/>
        </p:nvGrpSpPr>
        <p:grpSpPr bwMode="auto">
          <a:xfrm>
            <a:off x="8008440" y="4178999"/>
            <a:ext cx="8367120" cy="8348075"/>
            <a:chOff x="4005263" y="2089583"/>
            <a:chExt cx="4184650" cy="4175126"/>
          </a:xfrm>
        </p:grpSpPr>
        <p:sp>
          <p:nvSpPr>
            <p:cNvPr id="11284" name="Freeform 5">
              <a:extLst>
                <a:ext uri="{FF2B5EF4-FFF2-40B4-BE49-F238E27FC236}">
                  <a16:creationId xmlns:a16="http://schemas.microsoft.com/office/drawing/2014/main" id="{5B04CB12-57C9-012E-7A2A-0CCF625A69F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0525" y="2089583"/>
              <a:ext cx="2589213" cy="1851025"/>
            </a:xfrm>
            <a:custGeom>
              <a:avLst/>
              <a:gdLst>
                <a:gd name="T0" fmla="*/ 2102233 w 1292"/>
                <a:gd name="T1" fmla="*/ 171909 h 926"/>
                <a:gd name="T2" fmla="*/ 1805635 w 1292"/>
                <a:gd name="T3" fmla="*/ 0 h 926"/>
                <a:gd name="T4" fmla="*/ 1805635 w 1292"/>
                <a:gd name="T5" fmla="*/ 181904 h 926"/>
                <a:gd name="T6" fmla="*/ 545097 w 1292"/>
                <a:gd name="T7" fmla="*/ 737611 h 926"/>
                <a:gd name="T8" fmla="*/ 0 w 1292"/>
                <a:gd name="T9" fmla="*/ 1843029 h 926"/>
                <a:gd name="T10" fmla="*/ 258520 w 1292"/>
                <a:gd name="T11" fmla="*/ 1395265 h 926"/>
                <a:gd name="T12" fmla="*/ 523053 w 1292"/>
                <a:gd name="T13" fmla="*/ 1851025 h 926"/>
                <a:gd name="T14" fmla="*/ 1805635 w 1292"/>
                <a:gd name="T15" fmla="*/ 697633 h 926"/>
                <a:gd name="T16" fmla="*/ 1805635 w 1292"/>
                <a:gd name="T17" fmla="*/ 903524 h 926"/>
                <a:gd name="T18" fmla="*/ 2156341 w 1292"/>
                <a:gd name="T19" fmla="*/ 701630 h 926"/>
                <a:gd name="T20" fmla="*/ 2589213 w 1292"/>
                <a:gd name="T21" fmla="*/ 451762 h 926"/>
                <a:gd name="T22" fmla="*/ 2102233 w 1292"/>
                <a:gd name="T23" fmla="*/ 171909 h 92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292" h="926">
                  <a:moveTo>
                    <a:pt x="1049" y="86"/>
                  </a:moveTo>
                  <a:cubicBezTo>
                    <a:pt x="901" y="0"/>
                    <a:pt x="901" y="0"/>
                    <a:pt x="901" y="0"/>
                  </a:cubicBezTo>
                  <a:cubicBezTo>
                    <a:pt x="901" y="91"/>
                    <a:pt x="901" y="91"/>
                    <a:pt x="901" y="91"/>
                  </a:cubicBezTo>
                  <a:cubicBezTo>
                    <a:pt x="663" y="102"/>
                    <a:pt x="441" y="200"/>
                    <a:pt x="272" y="369"/>
                  </a:cubicBezTo>
                  <a:cubicBezTo>
                    <a:pt x="121" y="520"/>
                    <a:pt x="27" y="713"/>
                    <a:pt x="0" y="922"/>
                  </a:cubicBezTo>
                  <a:cubicBezTo>
                    <a:pt x="129" y="698"/>
                    <a:pt x="129" y="698"/>
                    <a:pt x="129" y="698"/>
                  </a:cubicBezTo>
                  <a:cubicBezTo>
                    <a:pt x="261" y="926"/>
                    <a:pt x="261" y="926"/>
                    <a:pt x="261" y="926"/>
                  </a:cubicBezTo>
                  <a:cubicBezTo>
                    <a:pt x="315" y="613"/>
                    <a:pt x="578" y="371"/>
                    <a:pt x="901" y="349"/>
                  </a:cubicBezTo>
                  <a:cubicBezTo>
                    <a:pt x="901" y="452"/>
                    <a:pt x="901" y="452"/>
                    <a:pt x="901" y="452"/>
                  </a:cubicBezTo>
                  <a:cubicBezTo>
                    <a:pt x="1076" y="351"/>
                    <a:pt x="1076" y="351"/>
                    <a:pt x="1076" y="351"/>
                  </a:cubicBezTo>
                  <a:cubicBezTo>
                    <a:pt x="1292" y="226"/>
                    <a:pt x="1292" y="226"/>
                    <a:pt x="1292" y="226"/>
                  </a:cubicBezTo>
                  <a:lnTo>
                    <a:pt x="1049" y="86"/>
                  </a:lnTo>
                  <a:close/>
                </a:path>
              </a:pathLst>
            </a:custGeom>
            <a:solidFill>
              <a:schemeClr val="accent1"/>
            </a:solidFill>
            <a:ln w="6350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s-ES" sz="7198"/>
            </a:p>
          </p:txBody>
        </p:sp>
        <p:sp>
          <p:nvSpPr>
            <p:cNvPr id="11285" name="Freeform 6">
              <a:extLst>
                <a:ext uri="{FF2B5EF4-FFF2-40B4-BE49-F238E27FC236}">
                  <a16:creationId xmlns:a16="http://schemas.microsoft.com/office/drawing/2014/main" id="{4275F75C-1451-9AF0-A0F8-1FF48D08D9E6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2375" y="2261033"/>
              <a:ext cx="1887538" cy="2587625"/>
            </a:xfrm>
            <a:custGeom>
              <a:avLst/>
              <a:gdLst>
                <a:gd name="T0" fmla="*/ 1705196 w 942"/>
                <a:gd name="T1" fmla="*/ 1805738 h 1294"/>
                <a:gd name="T2" fmla="*/ 1148152 w 942"/>
                <a:gd name="T3" fmla="*/ 547921 h 1294"/>
                <a:gd name="T4" fmla="*/ 0 w 942"/>
                <a:gd name="T5" fmla="*/ 0 h 1294"/>
                <a:gd name="T6" fmla="*/ 486913 w 942"/>
                <a:gd name="T7" fmla="*/ 279959 h 1294"/>
                <a:gd name="T8" fmla="*/ 54101 w 942"/>
                <a:gd name="T9" fmla="*/ 529923 h 1294"/>
                <a:gd name="T10" fmla="*/ 1188227 w 942"/>
                <a:gd name="T11" fmla="*/ 1805738 h 1294"/>
                <a:gd name="T12" fmla="*/ 981840 w 942"/>
                <a:gd name="T13" fmla="*/ 1805738 h 1294"/>
                <a:gd name="T14" fmla="*/ 1178208 w 942"/>
                <a:gd name="T15" fmla="*/ 2147689 h 1294"/>
                <a:gd name="T16" fmla="*/ 1434689 w 942"/>
                <a:gd name="T17" fmla="*/ 2587625 h 1294"/>
                <a:gd name="T18" fmla="*/ 1705196 w 942"/>
                <a:gd name="T19" fmla="*/ 2119693 h 1294"/>
                <a:gd name="T20" fmla="*/ 1887538 w 942"/>
                <a:gd name="T21" fmla="*/ 1805738 h 1294"/>
                <a:gd name="T22" fmla="*/ 1705196 w 942"/>
                <a:gd name="T23" fmla="*/ 1805738 h 129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942" h="1294">
                  <a:moveTo>
                    <a:pt x="851" y="903"/>
                  </a:moveTo>
                  <a:cubicBezTo>
                    <a:pt x="840" y="665"/>
                    <a:pt x="742" y="444"/>
                    <a:pt x="573" y="274"/>
                  </a:cubicBezTo>
                  <a:cubicBezTo>
                    <a:pt x="417" y="118"/>
                    <a:pt x="217" y="23"/>
                    <a:pt x="0" y="0"/>
                  </a:cubicBezTo>
                  <a:cubicBezTo>
                    <a:pt x="243" y="140"/>
                    <a:pt x="243" y="140"/>
                    <a:pt x="243" y="140"/>
                  </a:cubicBezTo>
                  <a:cubicBezTo>
                    <a:pt x="27" y="265"/>
                    <a:pt x="27" y="265"/>
                    <a:pt x="27" y="265"/>
                  </a:cubicBezTo>
                  <a:cubicBezTo>
                    <a:pt x="335" y="323"/>
                    <a:pt x="571" y="584"/>
                    <a:pt x="593" y="903"/>
                  </a:cubicBezTo>
                  <a:cubicBezTo>
                    <a:pt x="490" y="903"/>
                    <a:pt x="490" y="903"/>
                    <a:pt x="490" y="903"/>
                  </a:cubicBezTo>
                  <a:cubicBezTo>
                    <a:pt x="588" y="1074"/>
                    <a:pt x="588" y="1074"/>
                    <a:pt x="588" y="1074"/>
                  </a:cubicBezTo>
                  <a:cubicBezTo>
                    <a:pt x="716" y="1294"/>
                    <a:pt x="716" y="1294"/>
                    <a:pt x="716" y="1294"/>
                  </a:cubicBezTo>
                  <a:cubicBezTo>
                    <a:pt x="851" y="1060"/>
                    <a:pt x="851" y="1060"/>
                    <a:pt x="851" y="1060"/>
                  </a:cubicBezTo>
                  <a:cubicBezTo>
                    <a:pt x="942" y="903"/>
                    <a:pt x="942" y="903"/>
                    <a:pt x="942" y="903"/>
                  </a:cubicBezTo>
                  <a:lnTo>
                    <a:pt x="851" y="903"/>
                  </a:lnTo>
                  <a:close/>
                </a:path>
              </a:pathLst>
            </a:custGeom>
            <a:solidFill>
              <a:schemeClr val="accent2"/>
            </a:solidFill>
            <a:ln w="6350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s-ES" sz="7198"/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F57B1486-7AC5-A62A-30A2-FD4ADE9C4B9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5263" y="3484996"/>
              <a:ext cx="1866900" cy="2584451"/>
            </a:xfrm>
            <a:custGeom>
              <a:avLst/>
              <a:gdLst>
                <a:gd name="T0" fmla="*/ 931 w 931"/>
                <a:gd name="T1" fmla="*/ 1032 h 1292"/>
                <a:gd name="T2" fmla="*/ 349 w 931"/>
                <a:gd name="T3" fmla="*/ 391 h 1292"/>
                <a:gd name="T4" fmla="*/ 452 w 931"/>
                <a:gd name="T5" fmla="*/ 391 h 1292"/>
                <a:gd name="T6" fmla="*/ 358 w 931"/>
                <a:gd name="T7" fmla="*/ 228 h 1292"/>
                <a:gd name="T8" fmla="*/ 226 w 931"/>
                <a:gd name="T9" fmla="*/ 0 h 1292"/>
                <a:gd name="T10" fmla="*/ 97 w 931"/>
                <a:gd name="T11" fmla="*/ 224 h 1292"/>
                <a:gd name="T12" fmla="*/ 0 w 931"/>
                <a:gd name="T13" fmla="*/ 391 h 1292"/>
                <a:gd name="T14" fmla="*/ 91 w 931"/>
                <a:gd name="T15" fmla="*/ 391 h 1292"/>
                <a:gd name="T16" fmla="*/ 369 w 931"/>
                <a:gd name="T17" fmla="*/ 1020 h 1292"/>
                <a:gd name="T18" fmla="*/ 926 w 931"/>
                <a:gd name="T19" fmla="*/ 1292 h 1292"/>
                <a:gd name="T20" fmla="*/ 703 w 931"/>
                <a:gd name="T21" fmla="*/ 1164 h 1292"/>
                <a:gd name="T22" fmla="*/ 931 w 931"/>
                <a:gd name="T23" fmla="*/ 1032 h 1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31" h="1292">
                  <a:moveTo>
                    <a:pt x="931" y="1032"/>
                  </a:moveTo>
                  <a:cubicBezTo>
                    <a:pt x="615" y="980"/>
                    <a:pt x="371" y="716"/>
                    <a:pt x="349" y="391"/>
                  </a:cubicBezTo>
                  <a:cubicBezTo>
                    <a:pt x="452" y="391"/>
                    <a:pt x="452" y="391"/>
                    <a:pt x="452" y="391"/>
                  </a:cubicBezTo>
                  <a:cubicBezTo>
                    <a:pt x="358" y="228"/>
                    <a:pt x="358" y="228"/>
                    <a:pt x="358" y="228"/>
                  </a:cubicBezTo>
                  <a:cubicBezTo>
                    <a:pt x="226" y="0"/>
                    <a:pt x="226" y="0"/>
                    <a:pt x="226" y="0"/>
                  </a:cubicBezTo>
                  <a:cubicBezTo>
                    <a:pt x="97" y="224"/>
                    <a:pt x="97" y="224"/>
                    <a:pt x="97" y="224"/>
                  </a:cubicBezTo>
                  <a:cubicBezTo>
                    <a:pt x="0" y="391"/>
                    <a:pt x="0" y="391"/>
                    <a:pt x="0" y="391"/>
                  </a:cubicBezTo>
                  <a:cubicBezTo>
                    <a:pt x="91" y="391"/>
                    <a:pt x="91" y="391"/>
                    <a:pt x="91" y="391"/>
                  </a:cubicBezTo>
                  <a:cubicBezTo>
                    <a:pt x="102" y="629"/>
                    <a:pt x="200" y="851"/>
                    <a:pt x="369" y="1020"/>
                  </a:cubicBezTo>
                  <a:cubicBezTo>
                    <a:pt x="521" y="1172"/>
                    <a:pt x="716" y="1267"/>
                    <a:pt x="926" y="1292"/>
                  </a:cubicBezTo>
                  <a:cubicBezTo>
                    <a:pt x="703" y="1164"/>
                    <a:pt x="703" y="1164"/>
                    <a:pt x="703" y="1164"/>
                  </a:cubicBezTo>
                  <a:lnTo>
                    <a:pt x="931" y="1032"/>
                  </a:lnTo>
                  <a:close/>
                </a:path>
              </a:pathLst>
            </a:custGeom>
            <a:solidFill>
              <a:schemeClr val="accent4"/>
            </a:solidFill>
            <a:ln w="6350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7198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4E0E5C0F-676E-188B-AEAD-07AB08FADE82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4963" y="4380347"/>
              <a:ext cx="2592387" cy="1884362"/>
            </a:xfrm>
            <a:custGeom>
              <a:avLst/>
              <a:gdLst>
                <a:gd name="T0" fmla="*/ 1159 w 1294"/>
                <a:gd name="T1" fmla="*/ 234 h 942"/>
                <a:gd name="T2" fmla="*/ 1031 w 1294"/>
                <a:gd name="T3" fmla="*/ 14 h 942"/>
                <a:gd name="T4" fmla="*/ 391 w 1294"/>
                <a:gd name="T5" fmla="*/ 593 h 942"/>
                <a:gd name="T6" fmla="*/ 391 w 1294"/>
                <a:gd name="T7" fmla="*/ 490 h 942"/>
                <a:gd name="T8" fmla="*/ 228 w 1294"/>
                <a:gd name="T9" fmla="*/ 584 h 942"/>
                <a:gd name="T10" fmla="*/ 0 w 1294"/>
                <a:gd name="T11" fmla="*/ 716 h 942"/>
                <a:gd name="T12" fmla="*/ 223 w 1294"/>
                <a:gd name="T13" fmla="*/ 844 h 942"/>
                <a:gd name="T14" fmla="*/ 391 w 1294"/>
                <a:gd name="T15" fmla="*/ 942 h 942"/>
                <a:gd name="T16" fmla="*/ 391 w 1294"/>
                <a:gd name="T17" fmla="*/ 851 h 942"/>
                <a:gd name="T18" fmla="*/ 1020 w 1294"/>
                <a:gd name="T19" fmla="*/ 573 h 942"/>
                <a:gd name="T20" fmla="*/ 1294 w 1294"/>
                <a:gd name="T21" fmla="*/ 0 h 942"/>
                <a:gd name="T22" fmla="*/ 1159 w 1294"/>
                <a:gd name="T23" fmla="*/ 234 h 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94" h="942">
                  <a:moveTo>
                    <a:pt x="1159" y="234"/>
                  </a:moveTo>
                  <a:cubicBezTo>
                    <a:pt x="1031" y="14"/>
                    <a:pt x="1031" y="14"/>
                    <a:pt x="1031" y="14"/>
                  </a:cubicBezTo>
                  <a:cubicBezTo>
                    <a:pt x="978" y="328"/>
                    <a:pt x="715" y="571"/>
                    <a:pt x="391" y="593"/>
                  </a:cubicBezTo>
                  <a:cubicBezTo>
                    <a:pt x="391" y="490"/>
                    <a:pt x="391" y="490"/>
                    <a:pt x="391" y="490"/>
                  </a:cubicBezTo>
                  <a:cubicBezTo>
                    <a:pt x="228" y="584"/>
                    <a:pt x="228" y="584"/>
                    <a:pt x="228" y="584"/>
                  </a:cubicBezTo>
                  <a:cubicBezTo>
                    <a:pt x="0" y="716"/>
                    <a:pt x="0" y="716"/>
                    <a:pt x="0" y="716"/>
                  </a:cubicBezTo>
                  <a:cubicBezTo>
                    <a:pt x="223" y="844"/>
                    <a:pt x="223" y="844"/>
                    <a:pt x="223" y="844"/>
                  </a:cubicBezTo>
                  <a:cubicBezTo>
                    <a:pt x="391" y="942"/>
                    <a:pt x="391" y="942"/>
                    <a:pt x="391" y="942"/>
                  </a:cubicBezTo>
                  <a:cubicBezTo>
                    <a:pt x="391" y="851"/>
                    <a:pt x="391" y="851"/>
                    <a:pt x="391" y="851"/>
                  </a:cubicBezTo>
                  <a:cubicBezTo>
                    <a:pt x="629" y="840"/>
                    <a:pt x="850" y="742"/>
                    <a:pt x="1020" y="573"/>
                  </a:cubicBezTo>
                  <a:cubicBezTo>
                    <a:pt x="1176" y="417"/>
                    <a:pt x="1271" y="216"/>
                    <a:pt x="1294" y="0"/>
                  </a:cubicBezTo>
                  <a:lnTo>
                    <a:pt x="1159" y="234"/>
                  </a:lnTo>
                  <a:close/>
                </a:path>
              </a:pathLst>
            </a:custGeom>
            <a:solidFill>
              <a:schemeClr val="accent3"/>
            </a:solidFill>
            <a:ln w="6350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7198"/>
            </a:p>
          </p:txBody>
        </p:sp>
        <p:sp>
          <p:nvSpPr>
            <p:cNvPr id="11288" name="Line 9">
              <a:extLst>
                <a:ext uri="{FF2B5EF4-FFF2-40B4-BE49-F238E27FC236}">
                  <a16:creationId xmlns:a16="http://schemas.microsoft.com/office/drawing/2014/main" id="{D97C573F-CB87-D080-1637-EFEB4DDD40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97588" y="3092883"/>
              <a:ext cx="0" cy="2168525"/>
            </a:xfrm>
            <a:prstGeom prst="line">
              <a:avLst/>
            </a:prstGeom>
            <a:noFill/>
            <a:ln w="63500">
              <a:solidFill>
                <a:srgbClr val="B7B7B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sz="7198"/>
            </a:p>
          </p:txBody>
        </p:sp>
        <p:sp>
          <p:nvSpPr>
            <p:cNvPr id="11289" name="Line 10">
              <a:extLst>
                <a:ext uri="{FF2B5EF4-FFF2-40B4-BE49-F238E27FC236}">
                  <a16:creationId xmlns:a16="http://schemas.microsoft.com/office/drawing/2014/main" id="{3CBC1615-BE12-389F-8156-C2D2A281D9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11738" y="4132696"/>
              <a:ext cx="2171700" cy="0"/>
            </a:xfrm>
            <a:prstGeom prst="line">
              <a:avLst/>
            </a:prstGeom>
            <a:noFill/>
            <a:ln w="63500">
              <a:solidFill>
                <a:srgbClr val="B7B7B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sz="7198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7D0BA14A-F8E8-9699-988A-3301195D8872}"/>
              </a:ext>
            </a:extLst>
          </p:cNvPr>
          <p:cNvSpPr txBox="1"/>
          <p:nvPr/>
        </p:nvSpPr>
        <p:spPr>
          <a:xfrm>
            <a:off x="5642440" y="2401323"/>
            <a:ext cx="13092770" cy="10768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398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SWOT/ DOFA</a:t>
            </a:r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3B14505F-75A0-1BE5-52C7-C15E6BE5EF81}"/>
              </a:ext>
            </a:extLst>
          </p:cNvPr>
          <p:cNvSpPr>
            <a:spLocks/>
          </p:cNvSpPr>
          <p:nvPr/>
        </p:nvSpPr>
        <p:spPr bwMode="auto">
          <a:xfrm>
            <a:off x="10920745" y="6953229"/>
            <a:ext cx="711015" cy="1063347"/>
          </a:xfrm>
          <a:custGeom>
            <a:avLst/>
            <a:gdLst>
              <a:gd name="T0" fmla="*/ 23707 w 270"/>
              <a:gd name="T1" fmla="*/ 402899 h 405"/>
              <a:gd name="T2" fmla="*/ 154099 w 270"/>
              <a:gd name="T3" fmla="*/ 435709 h 405"/>
              <a:gd name="T4" fmla="*/ 235758 w 270"/>
              <a:gd name="T5" fmla="*/ 379276 h 405"/>
              <a:gd name="T6" fmla="*/ 148830 w 270"/>
              <a:gd name="T7" fmla="*/ 307096 h 405"/>
              <a:gd name="T8" fmla="*/ 6585 w 270"/>
              <a:gd name="T9" fmla="*/ 154860 h 405"/>
              <a:gd name="T10" fmla="*/ 202831 w 270"/>
              <a:gd name="T11" fmla="*/ 0 h 405"/>
              <a:gd name="T12" fmla="*/ 334539 w 270"/>
              <a:gd name="T13" fmla="*/ 26248 h 405"/>
              <a:gd name="T14" fmla="*/ 308197 w 270"/>
              <a:gd name="T15" fmla="*/ 119426 h 405"/>
              <a:gd name="T16" fmla="*/ 200196 w 270"/>
              <a:gd name="T17" fmla="*/ 95803 h 405"/>
              <a:gd name="T18" fmla="*/ 125123 w 270"/>
              <a:gd name="T19" fmla="*/ 144361 h 405"/>
              <a:gd name="T20" fmla="*/ 221270 w 270"/>
              <a:gd name="T21" fmla="*/ 217854 h 405"/>
              <a:gd name="T22" fmla="*/ 355612 w 270"/>
              <a:gd name="T23" fmla="*/ 371402 h 405"/>
              <a:gd name="T24" fmla="*/ 146196 w 270"/>
              <a:gd name="T25" fmla="*/ 531512 h 405"/>
              <a:gd name="T26" fmla="*/ 0 w 270"/>
              <a:gd name="T27" fmla="*/ 500015 h 405"/>
              <a:gd name="T28" fmla="*/ 23707 w 270"/>
              <a:gd name="T29" fmla="*/ 402899 h 40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70" h="405">
                <a:moveTo>
                  <a:pt x="18" y="307"/>
                </a:moveTo>
                <a:cubicBezTo>
                  <a:pt x="42" y="320"/>
                  <a:pt x="79" y="332"/>
                  <a:pt x="117" y="332"/>
                </a:cubicBezTo>
                <a:cubicBezTo>
                  <a:pt x="157" y="332"/>
                  <a:pt x="179" y="315"/>
                  <a:pt x="179" y="289"/>
                </a:cubicBezTo>
                <a:cubicBezTo>
                  <a:pt x="179" y="265"/>
                  <a:pt x="160" y="251"/>
                  <a:pt x="113" y="234"/>
                </a:cubicBezTo>
                <a:cubicBezTo>
                  <a:pt x="48" y="211"/>
                  <a:pt x="5" y="175"/>
                  <a:pt x="5" y="118"/>
                </a:cubicBezTo>
                <a:cubicBezTo>
                  <a:pt x="5" y="51"/>
                  <a:pt x="61" y="0"/>
                  <a:pt x="154" y="0"/>
                </a:cubicBezTo>
                <a:cubicBezTo>
                  <a:pt x="198" y="0"/>
                  <a:pt x="231" y="9"/>
                  <a:pt x="254" y="20"/>
                </a:cubicBezTo>
                <a:cubicBezTo>
                  <a:pt x="234" y="91"/>
                  <a:pt x="234" y="91"/>
                  <a:pt x="234" y="91"/>
                </a:cubicBezTo>
                <a:cubicBezTo>
                  <a:pt x="219" y="84"/>
                  <a:pt x="191" y="73"/>
                  <a:pt x="152" y="73"/>
                </a:cubicBezTo>
                <a:cubicBezTo>
                  <a:pt x="114" y="73"/>
                  <a:pt x="95" y="90"/>
                  <a:pt x="95" y="110"/>
                </a:cubicBezTo>
                <a:cubicBezTo>
                  <a:pt x="95" y="136"/>
                  <a:pt x="117" y="147"/>
                  <a:pt x="168" y="166"/>
                </a:cubicBezTo>
                <a:cubicBezTo>
                  <a:pt x="237" y="191"/>
                  <a:pt x="270" y="228"/>
                  <a:pt x="270" y="283"/>
                </a:cubicBezTo>
                <a:cubicBezTo>
                  <a:pt x="270" y="349"/>
                  <a:pt x="219" y="405"/>
                  <a:pt x="111" y="405"/>
                </a:cubicBezTo>
                <a:cubicBezTo>
                  <a:pt x="67" y="405"/>
                  <a:pt x="22" y="393"/>
                  <a:pt x="0" y="381"/>
                </a:cubicBezTo>
                <a:lnTo>
                  <a:pt x="18" y="30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 sz="7198" dirty="0"/>
          </a:p>
        </p:txBody>
      </p:sp>
      <p:sp>
        <p:nvSpPr>
          <p:cNvPr id="14" name="Freeform 8">
            <a:extLst>
              <a:ext uri="{FF2B5EF4-FFF2-40B4-BE49-F238E27FC236}">
                <a16:creationId xmlns:a16="http://schemas.microsoft.com/office/drawing/2014/main" id="{13C22355-2584-29EE-B119-7AB65AA839F8}"/>
              </a:ext>
            </a:extLst>
          </p:cNvPr>
          <p:cNvSpPr>
            <a:spLocks/>
          </p:cNvSpPr>
          <p:nvPr/>
        </p:nvSpPr>
        <p:spPr bwMode="auto">
          <a:xfrm>
            <a:off x="10630308" y="8667279"/>
            <a:ext cx="1314108" cy="1028432"/>
          </a:xfrm>
          <a:custGeom>
            <a:avLst/>
            <a:gdLst>
              <a:gd name="T0" fmla="*/ 123584 w 501"/>
              <a:gd name="T1" fmla="*/ 514760 h 392"/>
              <a:gd name="T2" fmla="*/ 0 w 501"/>
              <a:gd name="T3" fmla="*/ 0 h 392"/>
              <a:gd name="T4" fmla="*/ 124899 w 501"/>
              <a:gd name="T5" fmla="*/ 0 h 392"/>
              <a:gd name="T6" fmla="*/ 164341 w 501"/>
              <a:gd name="T7" fmla="*/ 212732 h 392"/>
              <a:gd name="T8" fmla="*/ 194580 w 501"/>
              <a:gd name="T9" fmla="*/ 392636 h 392"/>
              <a:gd name="T10" fmla="*/ 195895 w 501"/>
              <a:gd name="T11" fmla="*/ 392636 h 392"/>
              <a:gd name="T12" fmla="*/ 230077 w 501"/>
              <a:gd name="T13" fmla="*/ 211419 h 392"/>
              <a:gd name="T14" fmla="*/ 273464 w 501"/>
              <a:gd name="T15" fmla="*/ 0 h 392"/>
              <a:gd name="T16" fmla="*/ 398363 w 501"/>
              <a:gd name="T17" fmla="*/ 0 h 392"/>
              <a:gd name="T18" fmla="*/ 439119 w 501"/>
              <a:gd name="T19" fmla="*/ 216672 h 392"/>
              <a:gd name="T20" fmla="*/ 466729 w 501"/>
              <a:gd name="T21" fmla="*/ 390009 h 392"/>
              <a:gd name="T22" fmla="*/ 468043 w 501"/>
              <a:gd name="T23" fmla="*/ 390009 h 392"/>
              <a:gd name="T24" fmla="*/ 498282 w 501"/>
              <a:gd name="T25" fmla="*/ 211419 h 392"/>
              <a:gd name="T26" fmla="*/ 540353 w 501"/>
              <a:gd name="T27" fmla="*/ 0 h 392"/>
              <a:gd name="T28" fmla="*/ 658679 w 501"/>
              <a:gd name="T29" fmla="*/ 0 h 392"/>
              <a:gd name="T30" fmla="*/ 525891 w 501"/>
              <a:gd name="T31" fmla="*/ 514760 h 392"/>
              <a:gd name="T32" fmla="*/ 399677 w 501"/>
              <a:gd name="T33" fmla="*/ 514760 h 392"/>
              <a:gd name="T34" fmla="*/ 356291 w 501"/>
              <a:gd name="T35" fmla="*/ 292835 h 392"/>
              <a:gd name="T36" fmla="*/ 331312 w 501"/>
              <a:gd name="T37" fmla="*/ 133943 h 392"/>
              <a:gd name="T38" fmla="*/ 329997 w 501"/>
              <a:gd name="T39" fmla="*/ 133943 h 392"/>
              <a:gd name="T40" fmla="*/ 299758 w 501"/>
              <a:gd name="T41" fmla="*/ 292835 h 392"/>
              <a:gd name="T42" fmla="*/ 251113 w 501"/>
              <a:gd name="T43" fmla="*/ 514760 h 392"/>
              <a:gd name="T44" fmla="*/ 123584 w 501"/>
              <a:gd name="T45" fmla="*/ 514760 h 39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501" h="392">
                <a:moveTo>
                  <a:pt x="94" y="392"/>
                </a:moveTo>
                <a:cubicBezTo>
                  <a:pt x="0" y="0"/>
                  <a:pt x="0" y="0"/>
                  <a:pt x="0" y="0"/>
                </a:cubicBezTo>
                <a:cubicBezTo>
                  <a:pt x="95" y="0"/>
                  <a:pt x="95" y="0"/>
                  <a:pt x="95" y="0"/>
                </a:cubicBezTo>
                <a:cubicBezTo>
                  <a:pt x="125" y="162"/>
                  <a:pt x="125" y="162"/>
                  <a:pt x="125" y="162"/>
                </a:cubicBezTo>
                <a:cubicBezTo>
                  <a:pt x="134" y="208"/>
                  <a:pt x="142" y="259"/>
                  <a:pt x="148" y="299"/>
                </a:cubicBezTo>
                <a:cubicBezTo>
                  <a:pt x="149" y="299"/>
                  <a:pt x="149" y="299"/>
                  <a:pt x="149" y="299"/>
                </a:cubicBezTo>
                <a:cubicBezTo>
                  <a:pt x="156" y="256"/>
                  <a:pt x="165" y="209"/>
                  <a:pt x="175" y="161"/>
                </a:cubicBezTo>
                <a:cubicBezTo>
                  <a:pt x="208" y="0"/>
                  <a:pt x="208" y="0"/>
                  <a:pt x="208" y="0"/>
                </a:cubicBezTo>
                <a:cubicBezTo>
                  <a:pt x="303" y="0"/>
                  <a:pt x="303" y="0"/>
                  <a:pt x="303" y="0"/>
                </a:cubicBezTo>
                <a:cubicBezTo>
                  <a:pt x="334" y="165"/>
                  <a:pt x="334" y="165"/>
                  <a:pt x="334" y="165"/>
                </a:cubicBezTo>
                <a:cubicBezTo>
                  <a:pt x="343" y="211"/>
                  <a:pt x="349" y="253"/>
                  <a:pt x="355" y="297"/>
                </a:cubicBezTo>
                <a:cubicBezTo>
                  <a:pt x="356" y="297"/>
                  <a:pt x="356" y="297"/>
                  <a:pt x="356" y="297"/>
                </a:cubicBezTo>
                <a:cubicBezTo>
                  <a:pt x="362" y="253"/>
                  <a:pt x="371" y="207"/>
                  <a:pt x="379" y="161"/>
                </a:cubicBezTo>
                <a:cubicBezTo>
                  <a:pt x="411" y="0"/>
                  <a:pt x="411" y="0"/>
                  <a:pt x="411" y="0"/>
                </a:cubicBezTo>
                <a:cubicBezTo>
                  <a:pt x="501" y="0"/>
                  <a:pt x="501" y="0"/>
                  <a:pt x="501" y="0"/>
                </a:cubicBezTo>
                <a:cubicBezTo>
                  <a:pt x="400" y="392"/>
                  <a:pt x="400" y="392"/>
                  <a:pt x="400" y="392"/>
                </a:cubicBezTo>
                <a:cubicBezTo>
                  <a:pt x="304" y="392"/>
                  <a:pt x="304" y="392"/>
                  <a:pt x="304" y="392"/>
                </a:cubicBezTo>
                <a:cubicBezTo>
                  <a:pt x="271" y="223"/>
                  <a:pt x="271" y="223"/>
                  <a:pt x="271" y="223"/>
                </a:cubicBezTo>
                <a:cubicBezTo>
                  <a:pt x="263" y="184"/>
                  <a:pt x="257" y="147"/>
                  <a:pt x="252" y="102"/>
                </a:cubicBezTo>
                <a:cubicBezTo>
                  <a:pt x="251" y="102"/>
                  <a:pt x="251" y="102"/>
                  <a:pt x="251" y="102"/>
                </a:cubicBezTo>
                <a:cubicBezTo>
                  <a:pt x="244" y="147"/>
                  <a:pt x="237" y="184"/>
                  <a:pt x="228" y="223"/>
                </a:cubicBezTo>
                <a:cubicBezTo>
                  <a:pt x="191" y="392"/>
                  <a:pt x="191" y="392"/>
                  <a:pt x="191" y="392"/>
                </a:cubicBezTo>
                <a:lnTo>
                  <a:pt x="94" y="39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 sz="7198"/>
          </a:p>
        </p:txBody>
      </p:sp>
      <p:sp>
        <p:nvSpPr>
          <p:cNvPr id="15" name="Freeform 10">
            <a:extLst>
              <a:ext uri="{FF2B5EF4-FFF2-40B4-BE49-F238E27FC236}">
                <a16:creationId xmlns:a16="http://schemas.microsoft.com/office/drawing/2014/main" id="{EC8CFC03-F070-0A54-F87E-8B814ADE5D2A}"/>
              </a:ext>
            </a:extLst>
          </p:cNvPr>
          <p:cNvSpPr>
            <a:spLocks noEditPoints="1"/>
          </p:cNvSpPr>
          <p:nvPr/>
        </p:nvSpPr>
        <p:spPr bwMode="auto">
          <a:xfrm>
            <a:off x="12572901" y="6969097"/>
            <a:ext cx="1037954" cy="1114134"/>
          </a:xfrm>
          <a:custGeom>
            <a:avLst/>
            <a:gdLst>
              <a:gd name="T0" fmla="*/ 186 w 377"/>
              <a:gd name="T1" fmla="*/ 0 h 405"/>
              <a:gd name="T2" fmla="*/ 377 w 377"/>
              <a:gd name="T3" fmla="*/ 205 h 405"/>
              <a:gd name="T4" fmla="*/ 193 w 377"/>
              <a:gd name="T5" fmla="*/ 405 h 405"/>
              <a:gd name="T6" fmla="*/ 0 w 377"/>
              <a:gd name="T7" fmla="*/ 198 h 405"/>
              <a:gd name="T8" fmla="*/ 186 w 377"/>
              <a:gd name="T9" fmla="*/ 0 h 405"/>
              <a:gd name="T10" fmla="*/ 189 w 377"/>
              <a:gd name="T11" fmla="*/ 70 h 405"/>
              <a:gd name="T12" fmla="*/ 94 w 377"/>
              <a:gd name="T13" fmla="*/ 201 h 405"/>
              <a:gd name="T14" fmla="*/ 188 w 377"/>
              <a:gd name="T15" fmla="*/ 335 h 405"/>
              <a:gd name="T16" fmla="*/ 284 w 377"/>
              <a:gd name="T17" fmla="*/ 204 h 405"/>
              <a:gd name="T18" fmla="*/ 189 w 377"/>
              <a:gd name="T19" fmla="*/ 70 h 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77" h="405">
                <a:moveTo>
                  <a:pt x="186" y="0"/>
                </a:moveTo>
                <a:cubicBezTo>
                  <a:pt x="302" y="0"/>
                  <a:pt x="377" y="88"/>
                  <a:pt x="377" y="205"/>
                </a:cubicBezTo>
                <a:cubicBezTo>
                  <a:pt x="377" y="317"/>
                  <a:pt x="309" y="405"/>
                  <a:pt x="193" y="405"/>
                </a:cubicBezTo>
                <a:cubicBezTo>
                  <a:pt x="78" y="405"/>
                  <a:pt x="0" y="327"/>
                  <a:pt x="0" y="198"/>
                </a:cubicBezTo>
                <a:cubicBezTo>
                  <a:pt x="0" y="90"/>
                  <a:pt x="66" y="0"/>
                  <a:pt x="186" y="0"/>
                </a:cubicBezTo>
                <a:close/>
                <a:moveTo>
                  <a:pt x="189" y="70"/>
                </a:moveTo>
                <a:cubicBezTo>
                  <a:pt x="127" y="70"/>
                  <a:pt x="94" y="131"/>
                  <a:pt x="94" y="201"/>
                </a:cubicBezTo>
                <a:cubicBezTo>
                  <a:pt x="94" y="278"/>
                  <a:pt x="128" y="335"/>
                  <a:pt x="188" y="335"/>
                </a:cubicBezTo>
                <a:cubicBezTo>
                  <a:pt x="247" y="335"/>
                  <a:pt x="284" y="280"/>
                  <a:pt x="284" y="204"/>
                </a:cubicBezTo>
                <a:cubicBezTo>
                  <a:pt x="284" y="127"/>
                  <a:pt x="249" y="70"/>
                  <a:pt x="189" y="7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en-US" sz="7198" dirty="0"/>
          </a:p>
        </p:txBody>
      </p:sp>
      <p:sp>
        <p:nvSpPr>
          <p:cNvPr id="16" name="Freeform 12">
            <a:extLst>
              <a:ext uri="{FF2B5EF4-FFF2-40B4-BE49-F238E27FC236}">
                <a16:creationId xmlns:a16="http://schemas.microsoft.com/office/drawing/2014/main" id="{6BD731E0-9DBE-D421-E5E4-5287D9F223C9}"/>
              </a:ext>
            </a:extLst>
          </p:cNvPr>
          <p:cNvSpPr>
            <a:spLocks/>
          </p:cNvSpPr>
          <p:nvPr/>
        </p:nvSpPr>
        <p:spPr bwMode="auto">
          <a:xfrm>
            <a:off x="12655431" y="8711717"/>
            <a:ext cx="793543" cy="1028432"/>
          </a:xfrm>
          <a:custGeom>
            <a:avLst/>
            <a:gdLst>
              <a:gd name="T0" fmla="*/ 338 w 522"/>
              <a:gd name="T1" fmla="*/ 676 h 676"/>
              <a:gd name="T2" fmla="*/ 185 w 522"/>
              <a:gd name="T3" fmla="*/ 676 h 676"/>
              <a:gd name="T4" fmla="*/ 185 w 522"/>
              <a:gd name="T5" fmla="*/ 127 h 676"/>
              <a:gd name="T6" fmla="*/ 0 w 522"/>
              <a:gd name="T7" fmla="*/ 127 h 676"/>
              <a:gd name="T8" fmla="*/ 0 w 522"/>
              <a:gd name="T9" fmla="*/ 0 h 676"/>
              <a:gd name="T10" fmla="*/ 522 w 522"/>
              <a:gd name="T11" fmla="*/ 0 h 676"/>
              <a:gd name="T12" fmla="*/ 522 w 522"/>
              <a:gd name="T13" fmla="*/ 127 h 676"/>
              <a:gd name="T14" fmla="*/ 338 w 522"/>
              <a:gd name="T15" fmla="*/ 127 h 676"/>
              <a:gd name="T16" fmla="*/ 338 w 522"/>
              <a:gd name="T17" fmla="*/ 676 h 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22" h="676">
                <a:moveTo>
                  <a:pt x="338" y="676"/>
                </a:moveTo>
                <a:lnTo>
                  <a:pt x="185" y="676"/>
                </a:lnTo>
                <a:lnTo>
                  <a:pt x="185" y="127"/>
                </a:lnTo>
                <a:lnTo>
                  <a:pt x="0" y="127"/>
                </a:lnTo>
                <a:lnTo>
                  <a:pt x="0" y="0"/>
                </a:lnTo>
                <a:lnTo>
                  <a:pt x="522" y="0"/>
                </a:lnTo>
                <a:lnTo>
                  <a:pt x="522" y="127"/>
                </a:lnTo>
                <a:lnTo>
                  <a:pt x="338" y="127"/>
                </a:lnTo>
                <a:lnTo>
                  <a:pt x="338" y="67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en-US" sz="7198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6DB0727-A983-1FDD-C423-AF00644E2052}"/>
              </a:ext>
            </a:extLst>
          </p:cNvPr>
          <p:cNvSpPr/>
          <p:nvPr/>
        </p:nvSpPr>
        <p:spPr>
          <a:xfrm>
            <a:off x="2580605" y="4931278"/>
            <a:ext cx="5326263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4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Fuerzas</a:t>
            </a:r>
            <a:endParaRPr lang="en-US" sz="2799" b="1" dirty="0">
              <a:solidFill>
                <a:schemeClr val="tx1">
                  <a:lumMod val="85000"/>
                  <a:lumOff val="1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7CA3C64-C92F-D4B3-54E2-005504BBB3D4}"/>
              </a:ext>
            </a:extLst>
          </p:cNvPr>
          <p:cNvSpPr/>
          <p:nvPr/>
        </p:nvSpPr>
        <p:spPr>
          <a:xfrm>
            <a:off x="1780713" y="5543893"/>
            <a:ext cx="6126154" cy="30857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en-US" sz="21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Texto</a:t>
            </a:r>
            <a:endParaRPr lang="en-US" sz="2199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>
              <a:lnSpc>
                <a:spcPct val="150000"/>
              </a:lnSpc>
              <a:defRPr/>
            </a:pPr>
            <a:r>
              <a:rPr lang="en-US" sz="21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Texto</a:t>
            </a:r>
            <a:endParaRPr lang="en-US" sz="2199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>
              <a:lnSpc>
                <a:spcPct val="150000"/>
              </a:lnSpc>
              <a:defRPr/>
            </a:pPr>
            <a:r>
              <a:rPr lang="en-US" sz="21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Texto</a:t>
            </a:r>
            <a:endParaRPr lang="en-US" sz="2199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>
              <a:lnSpc>
                <a:spcPct val="150000"/>
              </a:lnSpc>
              <a:defRPr/>
            </a:pPr>
            <a:r>
              <a:rPr lang="en-US" sz="21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Texto</a:t>
            </a:r>
            <a:endParaRPr lang="en-US" sz="2199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>
              <a:lnSpc>
                <a:spcPct val="150000"/>
              </a:lnSpc>
              <a:defRPr/>
            </a:pPr>
            <a:r>
              <a:rPr lang="en-US" sz="21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Texto</a:t>
            </a:r>
            <a:endParaRPr lang="en-US" sz="2199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>
              <a:lnSpc>
                <a:spcPct val="150000"/>
              </a:lnSpc>
              <a:defRPr/>
            </a:pPr>
            <a:r>
              <a:rPr lang="en-US" sz="21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Texto</a:t>
            </a:r>
            <a:endParaRPr lang="en-US" sz="2199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BE22ABB-9932-2326-7B29-D955D7E57FFB}"/>
              </a:ext>
            </a:extLst>
          </p:cNvPr>
          <p:cNvSpPr/>
          <p:nvPr/>
        </p:nvSpPr>
        <p:spPr>
          <a:xfrm>
            <a:off x="2580605" y="8752982"/>
            <a:ext cx="5326263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es-ES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Debilidades</a:t>
            </a:r>
            <a:endParaRPr lang="en-US" sz="4400" b="1" dirty="0">
              <a:solidFill>
                <a:schemeClr val="tx1">
                  <a:lumMod val="85000"/>
                  <a:lumOff val="1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5070578-773F-5045-8DE6-07D057D32DDD}"/>
              </a:ext>
            </a:extLst>
          </p:cNvPr>
          <p:cNvSpPr/>
          <p:nvPr/>
        </p:nvSpPr>
        <p:spPr>
          <a:xfrm>
            <a:off x="1780713" y="9368773"/>
            <a:ext cx="6126154" cy="30857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en-US" sz="21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Texto</a:t>
            </a:r>
            <a:endParaRPr lang="en-US" sz="2199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>
              <a:lnSpc>
                <a:spcPct val="150000"/>
              </a:lnSpc>
              <a:defRPr/>
            </a:pPr>
            <a:r>
              <a:rPr lang="en-US" sz="21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Texto</a:t>
            </a:r>
            <a:endParaRPr lang="en-US" sz="2199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>
              <a:lnSpc>
                <a:spcPct val="150000"/>
              </a:lnSpc>
              <a:defRPr/>
            </a:pPr>
            <a:r>
              <a:rPr lang="en-US" sz="21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Texto</a:t>
            </a:r>
            <a:endParaRPr lang="en-US" sz="2199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>
              <a:lnSpc>
                <a:spcPct val="150000"/>
              </a:lnSpc>
              <a:defRPr/>
            </a:pPr>
            <a:r>
              <a:rPr lang="en-US" sz="21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Texto</a:t>
            </a:r>
            <a:endParaRPr lang="en-US" sz="2199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>
              <a:lnSpc>
                <a:spcPct val="150000"/>
              </a:lnSpc>
              <a:defRPr/>
            </a:pPr>
            <a:r>
              <a:rPr lang="en-US" sz="21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Texto</a:t>
            </a:r>
            <a:endParaRPr lang="en-US" sz="2199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>
              <a:lnSpc>
                <a:spcPct val="150000"/>
              </a:lnSpc>
              <a:defRPr/>
            </a:pPr>
            <a:r>
              <a:rPr lang="en-US" sz="21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Texto</a:t>
            </a:r>
            <a:endParaRPr lang="en-US" sz="2199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3C9DEF2-90CE-CF25-82FB-ED99DF377F64}"/>
              </a:ext>
            </a:extLst>
          </p:cNvPr>
          <p:cNvSpPr/>
          <p:nvPr/>
        </p:nvSpPr>
        <p:spPr>
          <a:xfrm>
            <a:off x="16375562" y="4931278"/>
            <a:ext cx="416812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Oportunidades</a:t>
            </a:r>
            <a:endParaRPr lang="en-US" sz="4400" dirty="0">
              <a:solidFill>
                <a:schemeClr val="tx1">
                  <a:lumMod val="85000"/>
                  <a:lumOff val="1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D137FAA-88B8-841E-D202-A320B06ADBE3}"/>
              </a:ext>
            </a:extLst>
          </p:cNvPr>
          <p:cNvSpPr/>
          <p:nvPr/>
        </p:nvSpPr>
        <p:spPr>
          <a:xfrm>
            <a:off x="16375561" y="5543893"/>
            <a:ext cx="6221379" cy="30857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1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Texto</a:t>
            </a:r>
            <a:endParaRPr lang="en-US" sz="2199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en-US" sz="21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Texto</a:t>
            </a:r>
            <a:endParaRPr lang="en-US" sz="2199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en-US" sz="21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Texto</a:t>
            </a:r>
            <a:endParaRPr lang="en-US" sz="2199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en-US" sz="21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Texto</a:t>
            </a:r>
            <a:endParaRPr lang="en-US" sz="2199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en-US" sz="21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Texto</a:t>
            </a:r>
            <a:endParaRPr lang="en-US" sz="2199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en-US" sz="21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Texto</a:t>
            </a:r>
            <a:endParaRPr lang="en-US" sz="2199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4155077-41EE-C8F6-A0E5-0F052D3E349F}"/>
              </a:ext>
            </a:extLst>
          </p:cNvPr>
          <p:cNvSpPr/>
          <p:nvPr/>
        </p:nvSpPr>
        <p:spPr>
          <a:xfrm>
            <a:off x="16458089" y="8752982"/>
            <a:ext cx="257634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Amenzas</a:t>
            </a:r>
            <a:endParaRPr lang="en-US" sz="4400" dirty="0">
              <a:solidFill>
                <a:schemeClr val="tx1">
                  <a:lumMod val="85000"/>
                  <a:lumOff val="1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601C980-4DFD-2B20-5F94-37503F9DF52D}"/>
              </a:ext>
            </a:extLst>
          </p:cNvPr>
          <p:cNvSpPr/>
          <p:nvPr/>
        </p:nvSpPr>
        <p:spPr>
          <a:xfrm>
            <a:off x="16458090" y="9368773"/>
            <a:ext cx="6138851" cy="30857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1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Texto</a:t>
            </a:r>
            <a:endParaRPr lang="en-US" sz="2199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en-US" sz="21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Texto</a:t>
            </a:r>
            <a:endParaRPr lang="en-US" sz="2199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en-US" sz="21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Texto</a:t>
            </a:r>
            <a:endParaRPr lang="en-US" sz="2199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en-US" sz="21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Texto</a:t>
            </a:r>
            <a:endParaRPr lang="en-US" sz="2199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en-US" sz="21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Texto</a:t>
            </a:r>
            <a:endParaRPr lang="en-US" sz="2199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en-US" sz="21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Texto</a:t>
            </a:r>
            <a:endParaRPr lang="en-US" sz="2199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3" name="Rectangle 10">
            <a:extLst>
              <a:ext uri="{FF2B5EF4-FFF2-40B4-BE49-F238E27FC236}">
                <a16:creationId xmlns:a16="http://schemas.microsoft.com/office/drawing/2014/main" id="{848E8184-A2B9-0A38-93CB-FE9FBEEA81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12504856"/>
            <a:ext cx="1288714" cy="128871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4763" cap="flat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7198"/>
          </a:p>
        </p:txBody>
      </p:sp>
      <p:sp>
        <p:nvSpPr>
          <p:cNvPr id="28" name="Rectangle 11">
            <a:extLst>
              <a:ext uri="{FF2B5EF4-FFF2-40B4-BE49-F238E27FC236}">
                <a16:creationId xmlns:a16="http://schemas.microsoft.com/office/drawing/2014/main" id="{8E3AE880-497E-5635-D603-4191BCCDD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08145" y="1786"/>
            <a:ext cx="1291889" cy="128554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4763" cap="flat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7198"/>
          </a:p>
        </p:txBody>
      </p:sp>
      <p:sp>
        <p:nvSpPr>
          <p:cNvPr id="29" name="Rectangle 12">
            <a:extLst>
              <a:ext uri="{FF2B5EF4-FFF2-40B4-BE49-F238E27FC236}">
                <a16:creationId xmlns:a16="http://schemas.microsoft.com/office/drawing/2014/main" id="{84AA899A-E769-193E-8167-7DFA35150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85763" y="11193922"/>
            <a:ext cx="1291887" cy="12887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4763" cap="flat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7198"/>
          </a:p>
        </p:txBody>
      </p:sp>
      <p:sp>
        <p:nvSpPr>
          <p:cNvPr id="30" name="Rectangle 9">
            <a:extLst>
              <a:ext uri="{FF2B5EF4-FFF2-40B4-BE49-F238E27FC236}">
                <a16:creationId xmlns:a16="http://schemas.microsoft.com/office/drawing/2014/main" id="{06038FFC-0483-207C-2D17-636E231FAA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5266" y="1786"/>
            <a:ext cx="1288714" cy="128554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4763" cap="flat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7198" dirty="0"/>
          </a:p>
        </p:txBody>
      </p:sp>
      <p:pic>
        <p:nvPicPr>
          <p:cNvPr id="2" name="Imagen 1">
            <a:hlinkClick r:id="rId2"/>
            <a:extLst>
              <a:ext uri="{FF2B5EF4-FFF2-40B4-BE49-F238E27FC236}">
                <a16:creationId xmlns:a16="http://schemas.microsoft.com/office/drawing/2014/main" id="{15DB2619-E65C-D6F2-A95D-AC172F6C89A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2305" y="12193824"/>
            <a:ext cx="1522176" cy="1522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8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9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  <p:bldP spid="18" grpId="0"/>
      <p:bldP spid="19" grpId="0"/>
      <p:bldP spid="20" grpId="0"/>
      <p:bldP spid="24" grpId="0"/>
      <p:bldP spid="25" grpId="0"/>
      <p:bldP spid="26" grpId="0"/>
      <p:bldP spid="27" grpId="0"/>
      <p:bldP spid="23" grpId="0" animBg="1"/>
      <p:bldP spid="28" grpId="0" animBg="1"/>
      <p:bldP spid="29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3F570DD-5FA3-1003-936B-D2DC5521B043}"/>
              </a:ext>
            </a:extLst>
          </p:cNvPr>
          <p:cNvSpPr/>
          <p:nvPr/>
        </p:nvSpPr>
        <p:spPr>
          <a:xfrm>
            <a:off x="3317013" y="3811686"/>
            <a:ext cx="5323087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defTabSz="1828343">
              <a:defRPr/>
            </a:pPr>
            <a:r>
              <a:rPr lang="en-US" dirty="0" err="1">
                <a:solidFill>
                  <a:prstClr val="black">
                    <a:lumMod val="85000"/>
                    <a:lumOff val="15000"/>
                  </a:prstClr>
                </a:solidFill>
                <a:latin typeface="Open Sans Extrabold"/>
              </a:rPr>
              <a:t>Fuerza</a:t>
            </a:r>
            <a:endParaRPr lang="en-US" sz="2799" dirty="0">
              <a:solidFill>
                <a:prstClr val="black">
                  <a:lumMod val="85000"/>
                  <a:lumOff val="15000"/>
                </a:prstClr>
              </a:solidFill>
              <a:latin typeface="Open Sans Extrabold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7D6E47-754E-B74A-3F1A-097CF7DAD0C4}"/>
              </a:ext>
            </a:extLst>
          </p:cNvPr>
          <p:cNvSpPr/>
          <p:nvPr/>
        </p:nvSpPr>
        <p:spPr>
          <a:xfrm>
            <a:off x="3710610" y="4427476"/>
            <a:ext cx="4929490" cy="258256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defTabSz="1828343">
              <a:lnSpc>
                <a:spcPct val="150000"/>
              </a:lnSpc>
              <a:defRPr/>
            </a:pPr>
            <a:r>
              <a:rPr lang="en-US" sz="2199" dirty="0" err="1">
                <a:solidFill>
                  <a:prstClr val="black">
                    <a:lumMod val="50000"/>
                    <a:lumOff val="50000"/>
                  </a:prstClr>
                </a:solidFill>
                <a:latin typeface="Poppins"/>
              </a:rPr>
              <a:t>Texto</a:t>
            </a:r>
            <a:endParaRPr lang="en-US" sz="2199" dirty="0">
              <a:solidFill>
                <a:prstClr val="black">
                  <a:lumMod val="50000"/>
                  <a:lumOff val="50000"/>
                </a:prstClr>
              </a:solidFill>
              <a:latin typeface="Poppins"/>
            </a:endParaRPr>
          </a:p>
          <a:p>
            <a:pPr algn="r" defTabSz="1828343">
              <a:lnSpc>
                <a:spcPct val="150000"/>
              </a:lnSpc>
              <a:defRPr/>
            </a:pPr>
            <a:r>
              <a:rPr lang="en-US" sz="2199" dirty="0" err="1">
                <a:solidFill>
                  <a:prstClr val="black">
                    <a:lumMod val="50000"/>
                    <a:lumOff val="50000"/>
                  </a:prstClr>
                </a:solidFill>
                <a:latin typeface="Poppins" panose="00000500000000000000" pitchFamily="2" charset="0"/>
              </a:rPr>
              <a:t>Texto</a:t>
            </a:r>
            <a:endParaRPr lang="en-US" sz="2199" dirty="0">
              <a:solidFill>
                <a:prstClr val="black">
                  <a:lumMod val="50000"/>
                  <a:lumOff val="50000"/>
                </a:prstClr>
              </a:solidFill>
              <a:latin typeface="Poppins" panose="00000500000000000000" pitchFamily="2" charset="0"/>
            </a:endParaRPr>
          </a:p>
          <a:p>
            <a:pPr algn="r" defTabSz="1828343">
              <a:lnSpc>
                <a:spcPct val="150000"/>
              </a:lnSpc>
              <a:defRPr/>
            </a:pPr>
            <a:r>
              <a:rPr lang="en-US" sz="2199" dirty="0" err="1">
                <a:solidFill>
                  <a:prstClr val="black">
                    <a:lumMod val="50000"/>
                    <a:lumOff val="50000"/>
                  </a:prstClr>
                </a:solidFill>
                <a:latin typeface="Poppins" panose="00000500000000000000" pitchFamily="2" charset="0"/>
              </a:rPr>
              <a:t>Texto</a:t>
            </a:r>
            <a:endParaRPr lang="en-US" sz="2199" dirty="0">
              <a:solidFill>
                <a:prstClr val="black">
                  <a:lumMod val="50000"/>
                  <a:lumOff val="50000"/>
                </a:prstClr>
              </a:solidFill>
              <a:latin typeface="Poppins" panose="00000500000000000000" pitchFamily="2" charset="0"/>
            </a:endParaRPr>
          </a:p>
          <a:p>
            <a:pPr algn="r" defTabSz="1828343">
              <a:lnSpc>
                <a:spcPct val="150000"/>
              </a:lnSpc>
              <a:defRPr/>
            </a:pPr>
            <a:r>
              <a:rPr lang="en-US" sz="2199" dirty="0" err="1">
                <a:solidFill>
                  <a:prstClr val="black">
                    <a:lumMod val="50000"/>
                    <a:lumOff val="50000"/>
                  </a:prstClr>
                </a:solidFill>
                <a:latin typeface="Poppins" panose="00000500000000000000" pitchFamily="2" charset="0"/>
              </a:rPr>
              <a:t>Texto</a:t>
            </a:r>
            <a:endParaRPr lang="en-US" sz="2199" dirty="0">
              <a:solidFill>
                <a:prstClr val="black">
                  <a:lumMod val="50000"/>
                  <a:lumOff val="50000"/>
                </a:prstClr>
              </a:solidFill>
              <a:latin typeface="Poppins" panose="00000500000000000000" pitchFamily="2" charset="0"/>
            </a:endParaRPr>
          </a:p>
          <a:p>
            <a:pPr algn="r" defTabSz="1828343">
              <a:lnSpc>
                <a:spcPct val="150000"/>
              </a:lnSpc>
              <a:defRPr/>
            </a:pPr>
            <a:r>
              <a:rPr lang="en-US" sz="2199" dirty="0" err="1">
                <a:solidFill>
                  <a:prstClr val="black">
                    <a:lumMod val="50000"/>
                    <a:lumOff val="50000"/>
                  </a:prstClr>
                </a:solidFill>
                <a:latin typeface="Poppins" panose="00000500000000000000" pitchFamily="2" charset="0"/>
              </a:rPr>
              <a:t>Texto</a:t>
            </a:r>
            <a:endParaRPr lang="en-US" sz="2199" dirty="0">
              <a:solidFill>
                <a:prstClr val="black">
                  <a:lumMod val="50000"/>
                  <a:lumOff val="50000"/>
                </a:prstClr>
              </a:solidFill>
              <a:latin typeface="Poppin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3CEB41-0373-16A4-D31F-C390EB0A5DBA}"/>
              </a:ext>
            </a:extLst>
          </p:cNvPr>
          <p:cNvSpPr/>
          <p:nvPr/>
        </p:nvSpPr>
        <p:spPr>
          <a:xfrm>
            <a:off x="3323361" y="9096686"/>
            <a:ext cx="5326263" cy="5230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defTabSz="1828343">
              <a:defRPr/>
            </a:pPr>
            <a:r>
              <a:rPr lang="es-ES" sz="2799" b="1" dirty="0">
                <a:solidFill>
                  <a:prstClr val="black">
                    <a:lumMod val="85000"/>
                    <a:lumOff val="15000"/>
                  </a:prstClr>
                </a:solidFill>
                <a:latin typeface="Poppins"/>
              </a:rPr>
              <a:t>Debilidades</a:t>
            </a:r>
            <a:endParaRPr lang="en-US" sz="2799" b="1" dirty="0">
              <a:solidFill>
                <a:prstClr val="black">
                  <a:lumMod val="85000"/>
                  <a:lumOff val="15000"/>
                </a:prstClr>
              </a:solidFill>
              <a:latin typeface="Poppin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3D1CB99-E9A3-E5EC-51CA-22496C6C1E6D}"/>
              </a:ext>
            </a:extLst>
          </p:cNvPr>
          <p:cNvSpPr/>
          <p:nvPr/>
        </p:nvSpPr>
        <p:spPr>
          <a:xfrm>
            <a:off x="3716959" y="9712475"/>
            <a:ext cx="4932665" cy="258256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defTabSz="1828343">
              <a:lnSpc>
                <a:spcPct val="150000"/>
              </a:lnSpc>
              <a:defRPr/>
            </a:pPr>
            <a:r>
              <a:rPr lang="en-US" sz="2199" dirty="0" err="1">
                <a:solidFill>
                  <a:prstClr val="black">
                    <a:lumMod val="50000"/>
                    <a:lumOff val="50000"/>
                  </a:prstClr>
                </a:solidFill>
                <a:latin typeface="Poppins" panose="00000500000000000000" pitchFamily="2" charset="0"/>
              </a:rPr>
              <a:t>Texto</a:t>
            </a:r>
            <a:endParaRPr lang="en-US" sz="2199" dirty="0">
              <a:solidFill>
                <a:prstClr val="black">
                  <a:lumMod val="50000"/>
                  <a:lumOff val="50000"/>
                </a:prstClr>
              </a:solidFill>
              <a:latin typeface="Poppins" panose="00000500000000000000" pitchFamily="2" charset="0"/>
            </a:endParaRPr>
          </a:p>
          <a:p>
            <a:pPr algn="r" defTabSz="1828343">
              <a:lnSpc>
                <a:spcPct val="150000"/>
              </a:lnSpc>
              <a:defRPr/>
            </a:pPr>
            <a:r>
              <a:rPr lang="en-US" sz="2199" dirty="0" err="1">
                <a:solidFill>
                  <a:prstClr val="black">
                    <a:lumMod val="50000"/>
                    <a:lumOff val="50000"/>
                  </a:prstClr>
                </a:solidFill>
                <a:latin typeface="Poppins" panose="00000500000000000000" pitchFamily="2" charset="0"/>
              </a:rPr>
              <a:t>Texto</a:t>
            </a:r>
            <a:endParaRPr lang="en-US" sz="2199" dirty="0">
              <a:solidFill>
                <a:prstClr val="black">
                  <a:lumMod val="50000"/>
                  <a:lumOff val="50000"/>
                </a:prstClr>
              </a:solidFill>
              <a:latin typeface="Poppins" panose="00000500000000000000" pitchFamily="2" charset="0"/>
            </a:endParaRPr>
          </a:p>
          <a:p>
            <a:pPr algn="r" defTabSz="1828343">
              <a:lnSpc>
                <a:spcPct val="150000"/>
              </a:lnSpc>
              <a:defRPr/>
            </a:pPr>
            <a:r>
              <a:rPr lang="en-US" sz="2199" dirty="0" err="1">
                <a:solidFill>
                  <a:prstClr val="black">
                    <a:lumMod val="50000"/>
                    <a:lumOff val="50000"/>
                  </a:prstClr>
                </a:solidFill>
                <a:latin typeface="Poppins" panose="00000500000000000000" pitchFamily="2" charset="0"/>
              </a:rPr>
              <a:t>Texto</a:t>
            </a:r>
            <a:endParaRPr lang="en-US" sz="2199" dirty="0">
              <a:solidFill>
                <a:prstClr val="black">
                  <a:lumMod val="50000"/>
                  <a:lumOff val="50000"/>
                </a:prstClr>
              </a:solidFill>
              <a:latin typeface="Poppins" panose="00000500000000000000" pitchFamily="2" charset="0"/>
            </a:endParaRPr>
          </a:p>
          <a:p>
            <a:pPr algn="r" defTabSz="1828343">
              <a:lnSpc>
                <a:spcPct val="150000"/>
              </a:lnSpc>
              <a:defRPr/>
            </a:pPr>
            <a:r>
              <a:rPr lang="en-US" sz="2199" dirty="0" err="1">
                <a:solidFill>
                  <a:prstClr val="black">
                    <a:lumMod val="50000"/>
                    <a:lumOff val="50000"/>
                  </a:prstClr>
                </a:solidFill>
                <a:latin typeface="Poppins" panose="00000500000000000000" pitchFamily="2" charset="0"/>
              </a:rPr>
              <a:t>Texto</a:t>
            </a:r>
            <a:endParaRPr lang="en-US" sz="2199" dirty="0">
              <a:solidFill>
                <a:prstClr val="black">
                  <a:lumMod val="50000"/>
                  <a:lumOff val="50000"/>
                </a:prstClr>
              </a:solidFill>
              <a:latin typeface="Poppins" panose="00000500000000000000" pitchFamily="2" charset="0"/>
            </a:endParaRPr>
          </a:p>
          <a:p>
            <a:pPr algn="r" defTabSz="1828343">
              <a:lnSpc>
                <a:spcPct val="150000"/>
              </a:lnSpc>
              <a:defRPr/>
            </a:pPr>
            <a:r>
              <a:rPr lang="en-US" sz="2199" dirty="0" err="1">
                <a:solidFill>
                  <a:prstClr val="black">
                    <a:lumMod val="50000"/>
                    <a:lumOff val="50000"/>
                  </a:prstClr>
                </a:solidFill>
                <a:latin typeface="Poppins" panose="00000500000000000000" pitchFamily="2" charset="0"/>
              </a:rPr>
              <a:t>Texto</a:t>
            </a:r>
            <a:endParaRPr lang="en-US" sz="2199" dirty="0">
              <a:solidFill>
                <a:prstClr val="black">
                  <a:lumMod val="50000"/>
                  <a:lumOff val="50000"/>
                </a:prstClr>
              </a:solidFill>
              <a:latin typeface="Poppin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BAB1226-5479-3653-2C66-E0417F4AF604}"/>
              </a:ext>
            </a:extLst>
          </p:cNvPr>
          <p:cNvSpPr/>
          <p:nvPr/>
        </p:nvSpPr>
        <p:spPr>
          <a:xfrm>
            <a:off x="15988312" y="3811686"/>
            <a:ext cx="2959465" cy="5230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828343">
              <a:defRPr/>
            </a:pPr>
            <a:r>
              <a:rPr lang="es-ES" sz="2799" dirty="0">
                <a:solidFill>
                  <a:prstClr val="black">
                    <a:lumMod val="85000"/>
                    <a:lumOff val="15000"/>
                  </a:prstClr>
                </a:solidFill>
                <a:latin typeface="Open Sans Extrabold"/>
              </a:rPr>
              <a:t>Oportunidades</a:t>
            </a:r>
            <a:endParaRPr lang="en-US" sz="2799" dirty="0">
              <a:solidFill>
                <a:prstClr val="black">
                  <a:lumMod val="85000"/>
                  <a:lumOff val="15000"/>
                </a:prstClr>
              </a:solidFill>
              <a:latin typeface="Open Sans Extrabold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68408E-AA8A-8E8B-7BD1-72A71F0C9DCB}"/>
              </a:ext>
            </a:extLst>
          </p:cNvPr>
          <p:cNvSpPr/>
          <p:nvPr/>
        </p:nvSpPr>
        <p:spPr>
          <a:xfrm>
            <a:off x="15988311" y="9096687"/>
            <a:ext cx="2971026" cy="52309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1828343">
              <a:defRPr/>
            </a:pPr>
            <a:r>
              <a:rPr lang="es-ES" sz="2799" dirty="0">
                <a:solidFill>
                  <a:prstClr val="black">
                    <a:lumMod val="85000"/>
                    <a:lumOff val="15000"/>
                  </a:prstClr>
                </a:solidFill>
                <a:latin typeface="Open Sans Extrabold"/>
              </a:rPr>
              <a:t>Amenazas</a:t>
            </a:r>
            <a:endParaRPr lang="en-US" sz="2799" dirty="0">
              <a:solidFill>
                <a:prstClr val="black">
                  <a:lumMod val="85000"/>
                  <a:lumOff val="15000"/>
                </a:prstClr>
              </a:solidFill>
              <a:latin typeface="Open Sans Extrabold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B24B2D3-C5E6-BCD4-5607-4FDF0001C49D}"/>
              </a:ext>
            </a:extLst>
          </p:cNvPr>
          <p:cNvSpPr/>
          <p:nvPr/>
        </p:nvSpPr>
        <p:spPr>
          <a:xfrm>
            <a:off x="15988312" y="9712475"/>
            <a:ext cx="4945362" cy="258256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828343">
              <a:lnSpc>
                <a:spcPct val="150000"/>
              </a:lnSpc>
              <a:defRPr/>
            </a:pPr>
            <a:r>
              <a:rPr lang="en-US" sz="2199" dirty="0" err="1">
                <a:solidFill>
                  <a:prstClr val="black">
                    <a:lumMod val="50000"/>
                    <a:lumOff val="50000"/>
                  </a:prstClr>
                </a:solidFill>
                <a:latin typeface="Poppins" panose="00000500000000000000" pitchFamily="2" charset="0"/>
              </a:rPr>
              <a:t>Texto</a:t>
            </a:r>
            <a:endParaRPr lang="en-US" sz="2199" dirty="0">
              <a:solidFill>
                <a:prstClr val="black">
                  <a:lumMod val="50000"/>
                  <a:lumOff val="50000"/>
                </a:prstClr>
              </a:solidFill>
              <a:latin typeface="Poppins" panose="00000500000000000000" pitchFamily="2" charset="0"/>
            </a:endParaRPr>
          </a:p>
          <a:p>
            <a:pPr defTabSz="1828343">
              <a:lnSpc>
                <a:spcPct val="150000"/>
              </a:lnSpc>
              <a:defRPr/>
            </a:pPr>
            <a:r>
              <a:rPr lang="en-US" sz="2199" dirty="0" err="1">
                <a:solidFill>
                  <a:prstClr val="black">
                    <a:lumMod val="50000"/>
                    <a:lumOff val="50000"/>
                  </a:prstClr>
                </a:solidFill>
                <a:latin typeface="Poppins" panose="00000500000000000000" pitchFamily="2" charset="0"/>
              </a:rPr>
              <a:t>Texto</a:t>
            </a:r>
            <a:endParaRPr lang="en-US" sz="2199" dirty="0">
              <a:solidFill>
                <a:prstClr val="black">
                  <a:lumMod val="50000"/>
                  <a:lumOff val="50000"/>
                </a:prstClr>
              </a:solidFill>
              <a:latin typeface="Poppins" panose="00000500000000000000" pitchFamily="2" charset="0"/>
            </a:endParaRPr>
          </a:p>
          <a:p>
            <a:pPr defTabSz="1828343">
              <a:lnSpc>
                <a:spcPct val="150000"/>
              </a:lnSpc>
              <a:defRPr/>
            </a:pPr>
            <a:r>
              <a:rPr lang="en-US" sz="2199" dirty="0" err="1">
                <a:solidFill>
                  <a:prstClr val="black">
                    <a:lumMod val="50000"/>
                    <a:lumOff val="50000"/>
                  </a:prstClr>
                </a:solidFill>
                <a:latin typeface="Poppins" panose="00000500000000000000" pitchFamily="2" charset="0"/>
              </a:rPr>
              <a:t>Texto</a:t>
            </a:r>
            <a:endParaRPr lang="en-US" sz="2199" dirty="0">
              <a:solidFill>
                <a:prstClr val="black">
                  <a:lumMod val="50000"/>
                  <a:lumOff val="50000"/>
                </a:prstClr>
              </a:solidFill>
              <a:latin typeface="Poppins" panose="00000500000000000000" pitchFamily="2" charset="0"/>
            </a:endParaRPr>
          </a:p>
          <a:p>
            <a:pPr defTabSz="1828343">
              <a:lnSpc>
                <a:spcPct val="150000"/>
              </a:lnSpc>
              <a:defRPr/>
            </a:pPr>
            <a:r>
              <a:rPr lang="en-US" sz="2199" dirty="0" err="1">
                <a:solidFill>
                  <a:prstClr val="black">
                    <a:lumMod val="50000"/>
                    <a:lumOff val="50000"/>
                  </a:prstClr>
                </a:solidFill>
                <a:latin typeface="Poppins" panose="00000500000000000000" pitchFamily="2" charset="0"/>
              </a:rPr>
              <a:t>Texto</a:t>
            </a:r>
            <a:endParaRPr lang="en-US" sz="2199" dirty="0">
              <a:solidFill>
                <a:prstClr val="black">
                  <a:lumMod val="50000"/>
                  <a:lumOff val="50000"/>
                </a:prstClr>
              </a:solidFill>
              <a:latin typeface="Poppins" panose="00000500000000000000" pitchFamily="2" charset="0"/>
            </a:endParaRPr>
          </a:p>
          <a:p>
            <a:pPr defTabSz="1828343">
              <a:lnSpc>
                <a:spcPct val="150000"/>
              </a:lnSpc>
              <a:defRPr/>
            </a:pPr>
            <a:r>
              <a:rPr lang="en-US" sz="2199" dirty="0" err="1">
                <a:solidFill>
                  <a:prstClr val="black">
                    <a:lumMod val="50000"/>
                    <a:lumOff val="50000"/>
                  </a:prstClr>
                </a:solidFill>
                <a:latin typeface="Poppins" panose="00000500000000000000" pitchFamily="2" charset="0"/>
              </a:rPr>
              <a:t>Texto</a:t>
            </a:r>
            <a:endParaRPr lang="en-US" sz="2199" dirty="0">
              <a:solidFill>
                <a:prstClr val="black">
                  <a:lumMod val="50000"/>
                  <a:lumOff val="50000"/>
                </a:prstClr>
              </a:solidFill>
              <a:latin typeface="Poppin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FF33335-6A2D-B275-0244-A35941A5B747}"/>
              </a:ext>
            </a:extLst>
          </p:cNvPr>
          <p:cNvSpPr txBox="1"/>
          <p:nvPr/>
        </p:nvSpPr>
        <p:spPr>
          <a:xfrm>
            <a:off x="6840343" y="1093177"/>
            <a:ext cx="10690615" cy="10768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1828343">
              <a:defRPr/>
            </a:pPr>
            <a:r>
              <a:rPr lang="en-US" sz="6398" dirty="0">
                <a:solidFill>
                  <a:srgbClr val="E62F79"/>
                </a:solidFill>
                <a:latin typeface="Open Sans Extrabold"/>
              </a:rPr>
              <a:t>FODA /</a:t>
            </a:r>
            <a:r>
              <a:rPr lang="en-US" sz="6398" dirty="0">
                <a:solidFill>
                  <a:prstClr val="black">
                    <a:lumMod val="85000"/>
                    <a:lumOff val="15000"/>
                  </a:prstClr>
                </a:solidFill>
                <a:latin typeface="Open Sans Extrabold"/>
              </a:rPr>
              <a:t> FADO</a:t>
            </a:r>
          </a:p>
        </p:txBody>
      </p:sp>
      <p:sp>
        <p:nvSpPr>
          <p:cNvPr id="21" name="Rectangle 10">
            <a:extLst>
              <a:ext uri="{FF2B5EF4-FFF2-40B4-BE49-F238E27FC236}">
                <a16:creationId xmlns:a16="http://schemas.microsoft.com/office/drawing/2014/main" id="{64B05FAE-C92D-D59F-4F1D-B527311D28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12504856"/>
            <a:ext cx="1288714" cy="128871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4763" cap="flat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 defTabSz="1828343">
              <a:defRPr/>
            </a:pPr>
            <a:endParaRPr lang="en-US" sz="3599">
              <a:solidFill>
                <a:prstClr val="black"/>
              </a:solidFill>
              <a:latin typeface="Poppins"/>
            </a:endParaRPr>
          </a:p>
        </p:txBody>
      </p:sp>
      <p:sp>
        <p:nvSpPr>
          <p:cNvPr id="22" name="Rectangle 11">
            <a:extLst>
              <a:ext uri="{FF2B5EF4-FFF2-40B4-BE49-F238E27FC236}">
                <a16:creationId xmlns:a16="http://schemas.microsoft.com/office/drawing/2014/main" id="{4D3997E6-5E65-A1CE-AFFA-8894ACBA5D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08145" y="1786"/>
            <a:ext cx="1291889" cy="128554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4763" cap="flat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 defTabSz="1828343">
              <a:defRPr/>
            </a:pPr>
            <a:endParaRPr lang="en-US" sz="3599">
              <a:solidFill>
                <a:prstClr val="black"/>
              </a:solidFill>
              <a:latin typeface="Poppins"/>
            </a:endParaRPr>
          </a:p>
        </p:txBody>
      </p:sp>
      <p:sp>
        <p:nvSpPr>
          <p:cNvPr id="23" name="Rectangle 12">
            <a:extLst>
              <a:ext uri="{FF2B5EF4-FFF2-40B4-BE49-F238E27FC236}">
                <a16:creationId xmlns:a16="http://schemas.microsoft.com/office/drawing/2014/main" id="{D16CD985-723A-267E-06EF-E79CD626B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85763" y="11193922"/>
            <a:ext cx="1291887" cy="12887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4763" cap="flat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 defTabSz="1828343">
              <a:defRPr/>
            </a:pPr>
            <a:endParaRPr lang="en-US" sz="3599">
              <a:solidFill>
                <a:prstClr val="black"/>
              </a:solidFill>
              <a:latin typeface="Poppins"/>
            </a:endParaRPr>
          </a:p>
        </p:txBody>
      </p:sp>
      <p:grpSp>
        <p:nvGrpSpPr>
          <p:cNvPr id="19470" name="Group 2">
            <a:extLst>
              <a:ext uri="{FF2B5EF4-FFF2-40B4-BE49-F238E27FC236}">
                <a16:creationId xmlns:a16="http://schemas.microsoft.com/office/drawing/2014/main" id="{F73F8F32-B893-31F9-E267-1AA2D5D8DE62}"/>
              </a:ext>
            </a:extLst>
          </p:cNvPr>
          <p:cNvGrpSpPr>
            <a:grpSpLocks/>
          </p:cNvGrpSpPr>
          <p:nvPr/>
        </p:nvGrpSpPr>
        <p:grpSpPr bwMode="auto">
          <a:xfrm>
            <a:off x="8773415" y="3516490"/>
            <a:ext cx="7091103" cy="7053013"/>
            <a:chOff x="4321276" y="2350899"/>
            <a:chExt cx="3546274" cy="3527804"/>
          </a:xfrm>
        </p:grpSpPr>
        <p:grpSp>
          <p:nvGrpSpPr>
            <p:cNvPr id="19472" name="Group 1">
              <a:extLst>
                <a:ext uri="{FF2B5EF4-FFF2-40B4-BE49-F238E27FC236}">
                  <a16:creationId xmlns:a16="http://schemas.microsoft.com/office/drawing/2014/main" id="{F0E168DD-B5B8-E2EB-CB66-F4B7056269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1276" y="2350899"/>
              <a:ext cx="3546274" cy="3527804"/>
              <a:chOff x="3046413" y="396875"/>
              <a:chExt cx="6096000" cy="6064251"/>
            </a:xfrm>
          </p:grpSpPr>
          <p:sp>
            <p:nvSpPr>
              <p:cNvPr id="19478" name="Freeform 5">
                <a:extLst>
                  <a:ext uri="{FF2B5EF4-FFF2-40B4-BE49-F238E27FC236}">
                    <a16:creationId xmlns:a16="http://schemas.microsoft.com/office/drawing/2014/main" id="{F50D7910-5482-3AF1-85F0-8F12A9F403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6413" y="396875"/>
                <a:ext cx="3048000" cy="3040063"/>
              </a:xfrm>
              <a:custGeom>
                <a:avLst/>
                <a:gdLst>
                  <a:gd name="T0" fmla="*/ 3048000 w 1226"/>
                  <a:gd name="T1" fmla="*/ 1358854 h 1226"/>
                  <a:gd name="T2" fmla="*/ 3048000 w 1226"/>
                  <a:gd name="T3" fmla="*/ 0 h 1226"/>
                  <a:gd name="T4" fmla="*/ 1011856 w 1226"/>
                  <a:gd name="T5" fmla="*/ 781093 h 1226"/>
                  <a:gd name="T6" fmla="*/ 711034 w 1226"/>
                  <a:gd name="T7" fmla="*/ 709183 h 1226"/>
                  <a:gd name="T8" fmla="*/ 753299 w 1226"/>
                  <a:gd name="T9" fmla="*/ 1038977 h 1226"/>
                  <a:gd name="T10" fmla="*/ 0 w 1226"/>
                  <a:gd name="T11" fmla="*/ 3040063 h 1226"/>
                  <a:gd name="T12" fmla="*/ 1362401 w 1226"/>
                  <a:gd name="T13" fmla="*/ 3040063 h 1226"/>
                  <a:gd name="T14" fmla="*/ 3048000 w 1226"/>
                  <a:gd name="T15" fmla="*/ 1358854 h 122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226" h="1226">
                    <a:moveTo>
                      <a:pt x="1226" y="548"/>
                    </a:moveTo>
                    <a:cubicBezTo>
                      <a:pt x="1226" y="0"/>
                      <a:pt x="1226" y="0"/>
                      <a:pt x="1226" y="0"/>
                    </a:cubicBezTo>
                    <a:cubicBezTo>
                      <a:pt x="911" y="0"/>
                      <a:pt x="624" y="119"/>
                      <a:pt x="407" y="315"/>
                    </a:cubicBezTo>
                    <a:cubicBezTo>
                      <a:pt x="390" y="329"/>
                      <a:pt x="301" y="271"/>
                      <a:pt x="286" y="286"/>
                    </a:cubicBezTo>
                    <a:cubicBezTo>
                      <a:pt x="267" y="305"/>
                      <a:pt x="321" y="399"/>
                      <a:pt x="303" y="419"/>
                    </a:cubicBezTo>
                    <a:cubicBezTo>
                      <a:pt x="115" y="635"/>
                      <a:pt x="0" y="917"/>
                      <a:pt x="0" y="1226"/>
                    </a:cubicBezTo>
                    <a:cubicBezTo>
                      <a:pt x="548" y="1226"/>
                      <a:pt x="548" y="1226"/>
                      <a:pt x="548" y="1226"/>
                    </a:cubicBezTo>
                    <a:cubicBezTo>
                      <a:pt x="548" y="852"/>
                      <a:pt x="852" y="548"/>
                      <a:pt x="1226" y="54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1828343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ES" sz="3599">
                  <a:solidFill>
                    <a:prstClr val="black"/>
                  </a:solidFill>
                  <a:latin typeface="Poppins" panose="00000500000000000000" pitchFamily="2" charset="0"/>
                </a:endParaRPr>
              </a:p>
            </p:txBody>
          </p:sp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CA75ED17-CDF6-3D53-7B12-A0AFC37865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6413" y="3420813"/>
                <a:ext cx="3048001" cy="3040313"/>
              </a:xfrm>
              <a:custGeom>
                <a:avLst/>
                <a:gdLst>
                  <a:gd name="T0" fmla="*/ 548 w 1226"/>
                  <a:gd name="T1" fmla="*/ 0 h 1226"/>
                  <a:gd name="T2" fmla="*/ 0 w 1226"/>
                  <a:gd name="T3" fmla="*/ 0 h 1226"/>
                  <a:gd name="T4" fmla="*/ 315 w 1226"/>
                  <a:gd name="T5" fmla="*/ 820 h 1226"/>
                  <a:gd name="T6" fmla="*/ 286 w 1226"/>
                  <a:gd name="T7" fmla="*/ 940 h 1226"/>
                  <a:gd name="T8" fmla="*/ 419 w 1226"/>
                  <a:gd name="T9" fmla="*/ 923 h 1226"/>
                  <a:gd name="T10" fmla="*/ 1226 w 1226"/>
                  <a:gd name="T11" fmla="*/ 1226 h 1226"/>
                  <a:gd name="T12" fmla="*/ 1226 w 1226"/>
                  <a:gd name="T13" fmla="*/ 678 h 1226"/>
                  <a:gd name="T14" fmla="*/ 548 w 1226"/>
                  <a:gd name="T15" fmla="*/ 0 h 1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26" h="1226">
                    <a:moveTo>
                      <a:pt x="548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315"/>
                      <a:pt x="119" y="603"/>
                      <a:pt x="315" y="820"/>
                    </a:cubicBezTo>
                    <a:cubicBezTo>
                      <a:pt x="329" y="836"/>
                      <a:pt x="271" y="925"/>
                      <a:pt x="286" y="940"/>
                    </a:cubicBezTo>
                    <a:cubicBezTo>
                      <a:pt x="305" y="960"/>
                      <a:pt x="399" y="905"/>
                      <a:pt x="419" y="923"/>
                    </a:cubicBezTo>
                    <a:cubicBezTo>
                      <a:pt x="635" y="1112"/>
                      <a:pt x="917" y="1226"/>
                      <a:pt x="1226" y="1226"/>
                    </a:cubicBezTo>
                    <a:cubicBezTo>
                      <a:pt x="1226" y="678"/>
                      <a:pt x="1226" y="678"/>
                      <a:pt x="1226" y="678"/>
                    </a:cubicBezTo>
                    <a:cubicBezTo>
                      <a:pt x="852" y="678"/>
                      <a:pt x="548" y="375"/>
                      <a:pt x="54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/>
              <a:lstStyle/>
              <a:p>
                <a:pPr defTabSz="1828343">
                  <a:defRPr/>
                </a:pPr>
                <a:endParaRPr lang="en-US" sz="3599">
                  <a:solidFill>
                    <a:prstClr val="black"/>
                  </a:solidFill>
                  <a:latin typeface="Poppins"/>
                </a:endParaRPr>
              </a:p>
            </p:txBody>
          </p:sp>
          <p:sp>
            <p:nvSpPr>
              <p:cNvPr id="19480" name="Freeform 7">
                <a:extLst>
                  <a:ext uri="{FF2B5EF4-FFF2-40B4-BE49-F238E27FC236}">
                    <a16:creationId xmlns:a16="http://schemas.microsoft.com/office/drawing/2014/main" id="{6A3F403F-972D-CB2C-0701-232BA5EC85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4413" y="3421063"/>
                <a:ext cx="3048000" cy="3040063"/>
              </a:xfrm>
              <a:custGeom>
                <a:avLst/>
                <a:gdLst>
                  <a:gd name="T0" fmla="*/ 0 w 1226"/>
                  <a:gd name="T1" fmla="*/ 1681209 h 1226"/>
                  <a:gd name="T2" fmla="*/ 0 w 1226"/>
                  <a:gd name="T3" fmla="*/ 3040063 h 1226"/>
                  <a:gd name="T4" fmla="*/ 2036144 w 1226"/>
                  <a:gd name="T5" fmla="*/ 2261450 h 1226"/>
                  <a:gd name="T6" fmla="*/ 2336966 w 1226"/>
                  <a:gd name="T7" fmla="*/ 2330880 h 1226"/>
                  <a:gd name="T8" fmla="*/ 2294701 w 1226"/>
                  <a:gd name="T9" fmla="*/ 2001086 h 1226"/>
                  <a:gd name="T10" fmla="*/ 3048000 w 1226"/>
                  <a:gd name="T11" fmla="*/ 0 h 1226"/>
                  <a:gd name="T12" fmla="*/ 1685599 w 1226"/>
                  <a:gd name="T13" fmla="*/ 0 h 1226"/>
                  <a:gd name="T14" fmla="*/ 0 w 1226"/>
                  <a:gd name="T15" fmla="*/ 1681209 h 122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226" h="1226">
                    <a:moveTo>
                      <a:pt x="0" y="678"/>
                    </a:moveTo>
                    <a:cubicBezTo>
                      <a:pt x="0" y="1226"/>
                      <a:pt x="0" y="1226"/>
                      <a:pt x="0" y="1226"/>
                    </a:cubicBezTo>
                    <a:cubicBezTo>
                      <a:pt x="315" y="1226"/>
                      <a:pt x="602" y="1107"/>
                      <a:pt x="819" y="912"/>
                    </a:cubicBezTo>
                    <a:cubicBezTo>
                      <a:pt x="836" y="897"/>
                      <a:pt x="925" y="956"/>
                      <a:pt x="940" y="940"/>
                    </a:cubicBezTo>
                    <a:cubicBezTo>
                      <a:pt x="959" y="921"/>
                      <a:pt x="905" y="828"/>
                      <a:pt x="923" y="807"/>
                    </a:cubicBezTo>
                    <a:cubicBezTo>
                      <a:pt x="1111" y="592"/>
                      <a:pt x="1226" y="309"/>
                      <a:pt x="1226" y="0"/>
                    </a:cubicBezTo>
                    <a:cubicBezTo>
                      <a:pt x="678" y="0"/>
                      <a:pt x="678" y="0"/>
                      <a:pt x="678" y="0"/>
                    </a:cubicBezTo>
                    <a:cubicBezTo>
                      <a:pt x="678" y="375"/>
                      <a:pt x="374" y="678"/>
                      <a:pt x="0" y="67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1828343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ES" sz="3599">
                  <a:solidFill>
                    <a:prstClr val="black"/>
                  </a:solidFill>
                  <a:latin typeface="Poppins" panose="00000500000000000000" pitchFamily="2" charset="0"/>
                </a:endParaRPr>
              </a:p>
            </p:txBody>
          </p:sp>
          <p:sp>
            <p:nvSpPr>
              <p:cNvPr id="9" name="Freeform 8">
                <a:extLst>
                  <a:ext uri="{FF2B5EF4-FFF2-40B4-BE49-F238E27FC236}">
                    <a16:creationId xmlns:a16="http://schemas.microsoft.com/office/drawing/2014/main" id="{9927071D-F530-5AAF-F2BA-9D97ED2315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4414" y="396875"/>
                <a:ext cx="3047999" cy="3040313"/>
              </a:xfrm>
              <a:custGeom>
                <a:avLst/>
                <a:gdLst>
                  <a:gd name="T0" fmla="*/ 678 w 1226"/>
                  <a:gd name="T1" fmla="*/ 1226 h 1226"/>
                  <a:gd name="T2" fmla="*/ 1226 w 1226"/>
                  <a:gd name="T3" fmla="*/ 1226 h 1226"/>
                  <a:gd name="T4" fmla="*/ 911 w 1226"/>
                  <a:gd name="T5" fmla="*/ 407 h 1226"/>
                  <a:gd name="T6" fmla="*/ 940 w 1226"/>
                  <a:gd name="T7" fmla="*/ 286 h 1226"/>
                  <a:gd name="T8" fmla="*/ 807 w 1226"/>
                  <a:gd name="T9" fmla="*/ 303 h 1226"/>
                  <a:gd name="T10" fmla="*/ 0 w 1226"/>
                  <a:gd name="T11" fmla="*/ 0 h 1226"/>
                  <a:gd name="T12" fmla="*/ 0 w 1226"/>
                  <a:gd name="T13" fmla="*/ 548 h 1226"/>
                  <a:gd name="T14" fmla="*/ 678 w 1226"/>
                  <a:gd name="T15" fmla="*/ 1226 h 1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26" h="1226">
                    <a:moveTo>
                      <a:pt x="678" y="1226"/>
                    </a:moveTo>
                    <a:cubicBezTo>
                      <a:pt x="1226" y="1226"/>
                      <a:pt x="1226" y="1226"/>
                      <a:pt x="1226" y="1226"/>
                    </a:cubicBezTo>
                    <a:cubicBezTo>
                      <a:pt x="1226" y="911"/>
                      <a:pt x="1107" y="624"/>
                      <a:pt x="911" y="407"/>
                    </a:cubicBezTo>
                    <a:cubicBezTo>
                      <a:pt x="897" y="390"/>
                      <a:pt x="955" y="301"/>
                      <a:pt x="940" y="286"/>
                    </a:cubicBezTo>
                    <a:cubicBezTo>
                      <a:pt x="921" y="267"/>
                      <a:pt x="827" y="321"/>
                      <a:pt x="807" y="303"/>
                    </a:cubicBezTo>
                    <a:cubicBezTo>
                      <a:pt x="591" y="115"/>
                      <a:pt x="309" y="0"/>
                      <a:pt x="0" y="0"/>
                    </a:cubicBezTo>
                    <a:cubicBezTo>
                      <a:pt x="0" y="548"/>
                      <a:pt x="0" y="548"/>
                      <a:pt x="0" y="548"/>
                    </a:cubicBezTo>
                    <a:cubicBezTo>
                      <a:pt x="374" y="548"/>
                      <a:pt x="678" y="852"/>
                      <a:pt x="678" y="1226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/>
              <a:lstStyle/>
              <a:p>
                <a:pPr defTabSz="1828343">
                  <a:defRPr/>
                </a:pPr>
                <a:endParaRPr lang="en-US" sz="3599">
                  <a:solidFill>
                    <a:prstClr val="black"/>
                  </a:solidFill>
                  <a:latin typeface="Poppins"/>
                </a:endParaRPr>
              </a:p>
            </p:txBody>
          </p:sp>
        </p:grpSp>
        <p:sp>
          <p:nvSpPr>
            <p:cNvPr id="19" name="Oval 103">
              <a:extLst>
                <a:ext uri="{FF2B5EF4-FFF2-40B4-BE49-F238E27FC236}">
                  <a16:creationId xmlns:a16="http://schemas.microsoft.com/office/drawing/2014/main" id="{8F687B7C-B874-2B83-BEC2-7F77F1B816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9596" y="3311439"/>
              <a:ext cx="1609634" cy="1606723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 defTabSz="1828343">
                <a:defRPr/>
              </a:pPr>
              <a:endParaRPr lang="en-US" sz="3599">
                <a:solidFill>
                  <a:prstClr val="black"/>
                </a:solidFill>
                <a:latin typeface="Poppins"/>
              </a:endParaRPr>
            </a:p>
          </p:txBody>
        </p:sp>
        <p:grpSp>
          <p:nvGrpSpPr>
            <p:cNvPr id="24" name="Group 41">
              <a:extLst>
                <a:ext uri="{FF2B5EF4-FFF2-40B4-BE49-F238E27FC236}">
                  <a16:creationId xmlns:a16="http://schemas.microsoft.com/office/drawing/2014/main" id="{15DB203A-5DAE-D9B9-407F-70F43A6DED42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4925724" y="3019489"/>
              <a:ext cx="363537" cy="363537"/>
              <a:chOff x="1643" y="866"/>
              <a:chExt cx="229" cy="229"/>
            </a:xfrm>
            <a:solidFill>
              <a:schemeClr val="bg1"/>
            </a:solidFill>
          </p:grpSpPr>
          <p:sp>
            <p:nvSpPr>
              <p:cNvPr id="25" name="Freeform 43">
                <a:extLst>
                  <a:ext uri="{FF2B5EF4-FFF2-40B4-BE49-F238E27FC236}">
                    <a16:creationId xmlns:a16="http://schemas.microsoft.com/office/drawing/2014/main" id="{A79D35DE-1A0B-4722-33DD-9858594D89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3" y="866"/>
                <a:ext cx="163" cy="107"/>
              </a:xfrm>
              <a:custGeom>
                <a:avLst/>
                <a:gdLst>
                  <a:gd name="T0" fmla="*/ 1830 w 2445"/>
                  <a:gd name="T1" fmla="*/ 5 h 1608"/>
                  <a:gd name="T2" fmla="*/ 2034 w 2445"/>
                  <a:gd name="T3" fmla="*/ 33 h 1608"/>
                  <a:gd name="T4" fmla="*/ 2239 w 2445"/>
                  <a:gd name="T5" fmla="*/ 85 h 1608"/>
                  <a:gd name="T6" fmla="*/ 2445 w 2445"/>
                  <a:gd name="T7" fmla="*/ 161 h 1608"/>
                  <a:gd name="T8" fmla="*/ 2348 w 2445"/>
                  <a:gd name="T9" fmla="*/ 371 h 1608"/>
                  <a:gd name="T10" fmla="*/ 2205 w 2445"/>
                  <a:gd name="T11" fmla="*/ 434 h 1608"/>
                  <a:gd name="T12" fmla="*/ 2012 w 2445"/>
                  <a:gd name="T13" fmla="*/ 378 h 1608"/>
                  <a:gd name="T14" fmla="*/ 1822 w 2445"/>
                  <a:gd name="T15" fmla="*/ 350 h 1608"/>
                  <a:gd name="T16" fmla="*/ 1634 w 2445"/>
                  <a:gd name="T17" fmla="*/ 349 h 1608"/>
                  <a:gd name="T18" fmla="*/ 1452 w 2445"/>
                  <a:gd name="T19" fmla="*/ 373 h 1608"/>
                  <a:gd name="T20" fmla="*/ 1279 w 2445"/>
                  <a:gd name="T21" fmla="*/ 420 h 1608"/>
                  <a:gd name="T22" fmla="*/ 1113 w 2445"/>
                  <a:gd name="T23" fmla="*/ 490 h 1608"/>
                  <a:gd name="T24" fmla="*/ 958 w 2445"/>
                  <a:gd name="T25" fmla="*/ 578 h 1608"/>
                  <a:gd name="T26" fmla="*/ 817 w 2445"/>
                  <a:gd name="T27" fmla="*/ 685 h 1608"/>
                  <a:gd name="T28" fmla="*/ 691 w 2445"/>
                  <a:gd name="T29" fmla="*/ 808 h 1608"/>
                  <a:gd name="T30" fmla="*/ 581 w 2445"/>
                  <a:gd name="T31" fmla="*/ 946 h 1608"/>
                  <a:gd name="T32" fmla="*/ 489 w 2445"/>
                  <a:gd name="T33" fmla="*/ 1097 h 1608"/>
                  <a:gd name="T34" fmla="*/ 417 w 2445"/>
                  <a:gd name="T35" fmla="*/ 1258 h 1608"/>
                  <a:gd name="T36" fmla="*/ 368 w 2445"/>
                  <a:gd name="T37" fmla="*/ 1429 h 1608"/>
                  <a:gd name="T38" fmla="*/ 342 w 2445"/>
                  <a:gd name="T39" fmla="*/ 1608 h 1608"/>
                  <a:gd name="T40" fmla="*/ 117 w 2445"/>
                  <a:gd name="T41" fmla="*/ 1589 h 1608"/>
                  <a:gd name="T42" fmla="*/ 15 w 2445"/>
                  <a:gd name="T43" fmla="*/ 1477 h 1608"/>
                  <a:gd name="T44" fmla="*/ 56 w 2445"/>
                  <a:gd name="T45" fmla="*/ 1282 h 1608"/>
                  <a:gd name="T46" fmla="*/ 115 w 2445"/>
                  <a:gd name="T47" fmla="*/ 1100 h 1608"/>
                  <a:gd name="T48" fmla="*/ 190 w 2445"/>
                  <a:gd name="T49" fmla="*/ 928 h 1608"/>
                  <a:gd name="T50" fmla="*/ 284 w 2445"/>
                  <a:gd name="T51" fmla="*/ 767 h 1608"/>
                  <a:gd name="T52" fmla="*/ 394 w 2445"/>
                  <a:gd name="T53" fmla="*/ 619 h 1608"/>
                  <a:gd name="T54" fmla="*/ 524 w 2445"/>
                  <a:gd name="T55" fmla="*/ 482 h 1608"/>
                  <a:gd name="T56" fmla="*/ 672 w 2445"/>
                  <a:gd name="T57" fmla="*/ 358 h 1608"/>
                  <a:gd name="T58" fmla="*/ 838 w 2445"/>
                  <a:gd name="T59" fmla="*/ 247 h 1608"/>
                  <a:gd name="T60" fmla="*/ 1033 w 2445"/>
                  <a:gd name="T61" fmla="*/ 145 h 1608"/>
                  <a:gd name="T62" fmla="*/ 1229 w 2445"/>
                  <a:gd name="T63" fmla="*/ 71 h 1608"/>
                  <a:gd name="T64" fmla="*/ 1428 w 2445"/>
                  <a:gd name="T65" fmla="*/ 24 h 1608"/>
                  <a:gd name="T66" fmla="*/ 1628 w 2445"/>
                  <a:gd name="T67" fmla="*/ 1 h 16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445" h="1608">
                    <a:moveTo>
                      <a:pt x="1728" y="0"/>
                    </a:moveTo>
                    <a:lnTo>
                      <a:pt x="1830" y="5"/>
                    </a:lnTo>
                    <a:lnTo>
                      <a:pt x="1931" y="16"/>
                    </a:lnTo>
                    <a:lnTo>
                      <a:pt x="2034" y="33"/>
                    </a:lnTo>
                    <a:lnTo>
                      <a:pt x="2136" y="56"/>
                    </a:lnTo>
                    <a:lnTo>
                      <a:pt x="2239" y="85"/>
                    </a:lnTo>
                    <a:lnTo>
                      <a:pt x="2342" y="120"/>
                    </a:lnTo>
                    <a:lnTo>
                      <a:pt x="2445" y="161"/>
                    </a:lnTo>
                    <a:lnTo>
                      <a:pt x="2396" y="268"/>
                    </a:lnTo>
                    <a:lnTo>
                      <a:pt x="2348" y="371"/>
                    </a:lnTo>
                    <a:lnTo>
                      <a:pt x="2300" y="474"/>
                    </a:lnTo>
                    <a:lnTo>
                      <a:pt x="2205" y="434"/>
                    </a:lnTo>
                    <a:lnTo>
                      <a:pt x="2108" y="403"/>
                    </a:lnTo>
                    <a:lnTo>
                      <a:pt x="2012" y="378"/>
                    </a:lnTo>
                    <a:lnTo>
                      <a:pt x="1916" y="361"/>
                    </a:lnTo>
                    <a:lnTo>
                      <a:pt x="1822" y="350"/>
                    </a:lnTo>
                    <a:lnTo>
                      <a:pt x="1727" y="346"/>
                    </a:lnTo>
                    <a:lnTo>
                      <a:pt x="1634" y="349"/>
                    </a:lnTo>
                    <a:lnTo>
                      <a:pt x="1542" y="357"/>
                    </a:lnTo>
                    <a:lnTo>
                      <a:pt x="1452" y="373"/>
                    </a:lnTo>
                    <a:lnTo>
                      <a:pt x="1364" y="394"/>
                    </a:lnTo>
                    <a:lnTo>
                      <a:pt x="1279" y="420"/>
                    </a:lnTo>
                    <a:lnTo>
                      <a:pt x="1194" y="452"/>
                    </a:lnTo>
                    <a:lnTo>
                      <a:pt x="1113" y="490"/>
                    </a:lnTo>
                    <a:lnTo>
                      <a:pt x="1034" y="532"/>
                    </a:lnTo>
                    <a:lnTo>
                      <a:pt x="958" y="578"/>
                    </a:lnTo>
                    <a:lnTo>
                      <a:pt x="886" y="629"/>
                    </a:lnTo>
                    <a:lnTo>
                      <a:pt x="817" y="685"/>
                    </a:lnTo>
                    <a:lnTo>
                      <a:pt x="752" y="745"/>
                    </a:lnTo>
                    <a:lnTo>
                      <a:pt x="691" y="808"/>
                    </a:lnTo>
                    <a:lnTo>
                      <a:pt x="633" y="875"/>
                    </a:lnTo>
                    <a:lnTo>
                      <a:pt x="581" y="946"/>
                    </a:lnTo>
                    <a:lnTo>
                      <a:pt x="531" y="1020"/>
                    </a:lnTo>
                    <a:lnTo>
                      <a:pt x="489" y="1097"/>
                    </a:lnTo>
                    <a:lnTo>
                      <a:pt x="450" y="1176"/>
                    </a:lnTo>
                    <a:lnTo>
                      <a:pt x="417" y="1258"/>
                    </a:lnTo>
                    <a:lnTo>
                      <a:pt x="389" y="1343"/>
                    </a:lnTo>
                    <a:lnTo>
                      <a:pt x="368" y="1429"/>
                    </a:lnTo>
                    <a:lnTo>
                      <a:pt x="353" y="1518"/>
                    </a:lnTo>
                    <a:lnTo>
                      <a:pt x="342" y="1608"/>
                    </a:lnTo>
                    <a:lnTo>
                      <a:pt x="230" y="1599"/>
                    </a:lnTo>
                    <a:lnTo>
                      <a:pt x="117" y="1589"/>
                    </a:lnTo>
                    <a:lnTo>
                      <a:pt x="0" y="1579"/>
                    </a:lnTo>
                    <a:lnTo>
                      <a:pt x="15" y="1477"/>
                    </a:lnTo>
                    <a:lnTo>
                      <a:pt x="33" y="1378"/>
                    </a:lnTo>
                    <a:lnTo>
                      <a:pt x="56" y="1282"/>
                    </a:lnTo>
                    <a:lnTo>
                      <a:pt x="84" y="1190"/>
                    </a:lnTo>
                    <a:lnTo>
                      <a:pt x="115" y="1100"/>
                    </a:lnTo>
                    <a:lnTo>
                      <a:pt x="151" y="1012"/>
                    </a:lnTo>
                    <a:lnTo>
                      <a:pt x="190" y="928"/>
                    </a:lnTo>
                    <a:lnTo>
                      <a:pt x="234" y="846"/>
                    </a:lnTo>
                    <a:lnTo>
                      <a:pt x="284" y="767"/>
                    </a:lnTo>
                    <a:lnTo>
                      <a:pt x="337" y="691"/>
                    </a:lnTo>
                    <a:lnTo>
                      <a:pt x="394" y="619"/>
                    </a:lnTo>
                    <a:lnTo>
                      <a:pt x="457" y="550"/>
                    </a:lnTo>
                    <a:lnTo>
                      <a:pt x="524" y="482"/>
                    </a:lnTo>
                    <a:lnTo>
                      <a:pt x="595" y="419"/>
                    </a:lnTo>
                    <a:lnTo>
                      <a:pt x="672" y="358"/>
                    </a:lnTo>
                    <a:lnTo>
                      <a:pt x="753" y="302"/>
                    </a:lnTo>
                    <a:lnTo>
                      <a:pt x="838" y="247"/>
                    </a:lnTo>
                    <a:lnTo>
                      <a:pt x="935" y="193"/>
                    </a:lnTo>
                    <a:lnTo>
                      <a:pt x="1033" y="145"/>
                    </a:lnTo>
                    <a:lnTo>
                      <a:pt x="1131" y="105"/>
                    </a:lnTo>
                    <a:lnTo>
                      <a:pt x="1229" y="71"/>
                    </a:lnTo>
                    <a:lnTo>
                      <a:pt x="1329" y="43"/>
                    </a:lnTo>
                    <a:lnTo>
                      <a:pt x="1428" y="24"/>
                    </a:lnTo>
                    <a:lnTo>
                      <a:pt x="1528" y="9"/>
                    </a:lnTo>
                    <a:lnTo>
                      <a:pt x="1628" y="1"/>
                    </a:lnTo>
                    <a:lnTo>
                      <a:pt x="172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1828343">
                  <a:defRPr/>
                </a:pPr>
                <a:endParaRPr lang="en-US" sz="3599">
                  <a:solidFill>
                    <a:prstClr val="black"/>
                  </a:solidFill>
                  <a:latin typeface="Poppins"/>
                </a:endParaRPr>
              </a:p>
            </p:txBody>
          </p:sp>
          <p:sp>
            <p:nvSpPr>
              <p:cNvPr id="26" name="Freeform 44">
                <a:extLst>
                  <a:ext uri="{FF2B5EF4-FFF2-40B4-BE49-F238E27FC236}">
                    <a16:creationId xmlns:a16="http://schemas.microsoft.com/office/drawing/2014/main" id="{836D127A-8857-2113-92C8-0A84CD0F61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5" y="961"/>
                <a:ext cx="107" cy="134"/>
              </a:xfrm>
              <a:custGeom>
                <a:avLst/>
                <a:gdLst>
                  <a:gd name="T0" fmla="*/ 1575 w 1599"/>
                  <a:gd name="T1" fmla="*/ 0 h 2013"/>
                  <a:gd name="T2" fmla="*/ 1588 w 1599"/>
                  <a:gd name="T3" fmla="*/ 107 h 2013"/>
                  <a:gd name="T4" fmla="*/ 1597 w 1599"/>
                  <a:gd name="T5" fmla="*/ 212 h 2013"/>
                  <a:gd name="T6" fmla="*/ 1599 w 1599"/>
                  <a:gd name="T7" fmla="*/ 313 h 2013"/>
                  <a:gd name="T8" fmla="*/ 1596 w 1599"/>
                  <a:gd name="T9" fmla="*/ 413 h 2013"/>
                  <a:gd name="T10" fmla="*/ 1586 w 1599"/>
                  <a:gd name="T11" fmla="*/ 512 h 2013"/>
                  <a:gd name="T12" fmla="*/ 1573 w 1599"/>
                  <a:gd name="T13" fmla="*/ 607 h 2013"/>
                  <a:gd name="T14" fmla="*/ 1553 w 1599"/>
                  <a:gd name="T15" fmla="*/ 701 h 2013"/>
                  <a:gd name="T16" fmla="*/ 1529 w 1599"/>
                  <a:gd name="T17" fmla="*/ 792 h 2013"/>
                  <a:gd name="T18" fmla="*/ 1501 w 1599"/>
                  <a:gd name="T19" fmla="*/ 880 h 2013"/>
                  <a:gd name="T20" fmla="*/ 1467 w 1599"/>
                  <a:gd name="T21" fmla="*/ 966 h 2013"/>
                  <a:gd name="T22" fmla="*/ 1429 w 1599"/>
                  <a:gd name="T23" fmla="*/ 1050 h 2013"/>
                  <a:gd name="T24" fmla="*/ 1388 w 1599"/>
                  <a:gd name="T25" fmla="*/ 1130 h 2013"/>
                  <a:gd name="T26" fmla="*/ 1343 w 1599"/>
                  <a:gd name="T27" fmla="*/ 1208 h 2013"/>
                  <a:gd name="T28" fmla="*/ 1293 w 1599"/>
                  <a:gd name="T29" fmla="*/ 1284 h 2013"/>
                  <a:gd name="T30" fmla="*/ 1241 w 1599"/>
                  <a:gd name="T31" fmla="*/ 1355 h 2013"/>
                  <a:gd name="T32" fmla="*/ 1185 w 1599"/>
                  <a:gd name="T33" fmla="*/ 1423 h 2013"/>
                  <a:gd name="T34" fmla="*/ 1126 w 1599"/>
                  <a:gd name="T35" fmla="*/ 1488 h 2013"/>
                  <a:gd name="T36" fmla="*/ 1065 w 1599"/>
                  <a:gd name="T37" fmla="*/ 1550 h 2013"/>
                  <a:gd name="T38" fmla="*/ 1000 w 1599"/>
                  <a:gd name="T39" fmla="*/ 1609 h 2013"/>
                  <a:gd name="T40" fmla="*/ 935 w 1599"/>
                  <a:gd name="T41" fmla="*/ 1664 h 2013"/>
                  <a:gd name="T42" fmla="*/ 865 w 1599"/>
                  <a:gd name="T43" fmla="*/ 1715 h 2013"/>
                  <a:gd name="T44" fmla="*/ 795 w 1599"/>
                  <a:gd name="T45" fmla="*/ 1762 h 2013"/>
                  <a:gd name="T46" fmla="*/ 723 w 1599"/>
                  <a:gd name="T47" fmla="*/ 1806 h 2013"/>
                  <a:gd name="T48" fmla="*/ 650 w 1599"/>
                  <a:gd name="T49" fmla="*/ 1846 h 2013"/>
                  <a:gd name="T50" fmla="*/ 575 w 1599"/>
                  <a:gd name="T51" fmla="*/ 1882 h 2013"/>
                  <a:gd name="T52" fmla="*/ 498 w 1599"/>
                  <a:gd name="T53" fmla="*/ 1914 h 2013"/>
                  <a:gd name="T54" fmla="*/ 421 w 1599"/>
                  <a:gd name="T55" fmla="*/ 1942 h 2013"/>
                  <a:gd name="T56" fmla="*/ 343 w 1599"/>
                  <a:gd name="T57" fmla="*/ 1965 h 2013"/>
                  <a:gd name="T58" fmla="*/ 265 w 1599"/>
                  <a:gd name="T59" fmla="*/ 1984 h 2013"/>
                  <a:gd name="T60" fmla="*/ 186 w 1599"/>
                  <a:gd name="T61" fmla="*/ 1999 h 2013"/>
                  <a:gd name="T62" fmla="*/ 108 w 1599"/>
                  <a:gd name="T63" fmla="*/ 2008 h 2013"/>
                  <a:gd name="T64" fmla="*/ 30 w 1599"/>
                  <a:gd name="T65" fmla="*/ 2013 h 2013"/>
                  <a:gd name="T66" fmla="*/ 15 w 1599"/>
                  <a:gd name="T67" fmla="*/ 1846 h 2013"/>
                  <a:gd name="T68" fmla="*/ 0 w 1599"/>
                  <a:gd name="T69" fmla="*/ 1677 h 2013"/>
                  <a:gd name="T70" fmla="*/ 91 w 1599"/>
                  <a:gd name="T71" fmla="*/ 1665 h 2013"/>
                  <a:gd name="T72" fmla="*/ 179 w 1599"/>
                  <a:gd name="T73" fmla="*/ 1648 h 2013"/>
                  <a:gd name="T74" fmla="*/ 265 w 1599"/>
                  <a:gd name="T75" fmla="*/ 1626 h 2013"/>
                  <a:gd name="T76" fmla="*/ 348 w 1599"/>
                  <a:gd name="T77" fmla="*/ 1600 h 2013"/>
                  <a:gd name="T78" fmla="*/ 428 w 1599"/>
                  <a:gd name="T79" fmla="*/ 1568 h 2013"/>
                  <a:gd name="T80" fmla="*/ 506 w 1599"/>
                  <a:gd name="T81" fmla="*/ 1532 h 2013"/>
                  <a:gd name="T82" fmla="*/ 580 w 1599"/>
                  <a:gd name="T83" fmla="*/ 1491 h 2013"/>
                  <a:gd name="T84" fmla="*/ 652 w 1599"/>
                  <a:gd name="T85" fmla="*/ 1445 h 2013"/>
                  <a:gd name="T86" fmla="*/ 721 w 1599"/>
                  <a:gd name="T87" fmla="*/ 1395 h 2013"/>
                  <a:gd name="T88" fmla="*/ 787 w 1599"/>
                  <a:gd name="T89" fmla="*/ 1339 h 2013"/>
                  <a:gd name="T90" fmla="*/ 851 w 1599"/>
                  <a:gd name="T91" fmla="*/ 1279 h 2013"/>
                  <a:gd name="T92" fmla="*/ 912 w 1599"/>
                  <a:gd name="T93" fmla="*/ 1213 h 2013"/>
                  <a:gd name="T94" fmla="*/ 969 w 1599"/>
                  <a:gd name="T95" fmla="*/ 1143 h 2013"/>
                  <a:gd name="T96" fmla="*/ 1023 w 1599"/>
                  <a:gd name="T97" fmla="*/ 1069 h 2013"/>
                  <a:gd name="T98" fmla="*/ 1071 w 1599"/>
                  <a:gd name="T99" fmla="*/ 994 h 2013"/>
                  <a:gd name="T100" fmla="*/ 1113 w 1599"/>
                  <a:gd name="T101" fmla="*/ 916 h 2013"/>
                  <a:gd name="T102" fmla="*/ 1150 w 1599"/>
                  <a:gd name="T103" fmla="*/ 837 h 2013"/>
                  <a:gd name="T104" fmla="*/ 1181 w 1599"/>
                  <a:gd name="T105" fmla="*/ 756 h 2013"/>
                  <a:gd name="T106" fmla="*/ 1207 w 1599"/>
                  <a:gd name="T107" fmla="*/ 675 h 2013"/>
                  <a:gd name="T108" fmla="*/ 1228 w 1599"/>
                  <a:gd name="T109" fmla="*/ 592 h 2013"/>
                  <a:gd name="T110" fmla="*/ 1242 w 1599"/>
                  <a:gd name="T111" fmla="*/ 507 h 2013"/>
                  <a:gd name="T112" fmla="*/ 1252 w 1599"/>
                  <a:gd name="T113" fmla="*/ 420 h 2013"/>
                  <a:gd name="T114" fmla="*/ 1256 w 1599"/>
                  <a:gd name="T115" fmla="*/ 332 h 2013"/>
                  <a:gd name="T116" fmla="*/ 1255 w 1599"/>
                  <a:gd name="T117" fmla="*/ 243 h 2013"/>
                  <a:gd name="T118" fmla="*/ 1248 w 1599"/>
                  <a:gd name="T119" fmla="*/ 153 h 2013"/>
                  <a:gd name="T120" fmla="*/ 1238 w 1599"/>
                  <a:gd name="T121" fmla="*/ 60 h 2013"/>
                  <a:gd name="T122" fmla="*/ 1407 w 1599"/>
                  <a:gd name="T123" fmla="*/ 30 h 2013"/>
                  <a:gd name="T124" fmla="*/ 1575 w 1599"/>
                  <a:gd name="T125" fmla="*/ 0 h 20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599" h="2013">
                    <a:moveTo>
                      <a:pt x="1575" y="0"/>
                    </a:moveTo>
                    <a:lnTo>
                      <a:pt x="1588" y="107"/>
                    </a:lnTo>
                    <a:lnTo>
                      <a:pt x="1597" y="212"/>
                    </a:lnTo>
                    <a:lnTo>
                      <a:pt x="1599" y="313"/>
                    </a:lnTo>
                    <a:lnTo>
                      <a:pt x="1596" y="413"/>
                    </a:lnTo>
                    <a:lnTo>
                      <a:pt x="1586" y="512"/>
                    </a:lnTo>
                    <a:lnTo>
                      <a:pt x="1573" y="607"/>
                    </a:lnTo>
                    <a:lnTo>
                      <a:pt x="1553" y="701"/>
                    </a:lnTo>
                    <a:lnTo>
                      <a:pt x="1529" y="792"/>
                    </a:lnTo>
                    <a:lnTo>
                      <a:pt x="1501" y="880"/>
                    </a:lnTo>
                    <a:lnTo>
                      <a:pt x="1467" y="966"/>
                    </a:lnTo>
                    <a:lnTo>
                      <a:pt x="1429" y="1050"/>
                    </a:lnTo>
                    <a:lnTo>
                      <a:pt x="1388" y="1130"/>
                    </a:lnTo>
                    <a:lnTo>
                      <a:pt x="1343" y="1208"/>
                    </a:lnTo>
                    <a:lnTo>
                      <a:pt x="1293" y="1284"/>
                    </a:lnTo>
                    <a:lnTo>
                      <a:pt x="1241" y="1355"/>
                    </a:lnTo>
                    <a:lnTo>
                      <a:pt x="1185" y="1423"/>
                    </a:lnTo>
                    <a:lnTo>
                      <a:pt x="1126" y="1488"/>
                    </a:lnTo>
                    <a:lnTo>
                      <a:pt x="1065" y="1550"/>
                    </a:lnTo>
                    <a:lnTo>
                      <a:pt x="1000" y="1609"/>
                    </a:lnTo>
                    <a:lnTo>
                      <a:pt x="935" y="1664"/>
                    </a:lnTo>
                    <a:lnTo>
                      <a:pt x="865" y="1715"/>
                    </a:lnTo>
                    <a:lnTo>
                      <a:pt x="795" y="1762"/>
                    </a:lnTo>
                    <a:lnTo>
                      <a:pt x="723" y="1806"/>
                    </a:lnTo>
                    <a:lnTo>
                      <a:pt x="650" y="1846"/>
                    </a:lnTo>
                    <a:lnTo>
                      <a:pt x="575" y="1882"/>
                    </a:lnTo>
                    <a:lnTo>
                      <a:pt x="498" y="1914"/>
                    </a:lnTo>
                    <a:lnTo>
                      <a:pt x="421" y="1942"/>
                    </a:lnTo>
                    <a:lnTo>
                      <a:pt x="343" y="1965"/>
                    </a:lnTo>
                    <a:lnTo>
                      <a:pt x="265" y="1984"/>
                    </a:lnTo>
                    <a:lnTo>
                      <a:pt x="186" y="1999"/>
                    </a:lnTo>
                    <a:lnTo>
                      <a:pt x="108" y="2008"/>
                    </a:lnTo>
                    <a:lnTo>
                      <a:pt x="30" y="2013"/>
                    </a:lnTo>
                    <a:lnTo>
                      <a:pt x="15" y="1846"/>
                    </a:lnTo>
                    <a:lnTo>
                      <a:pt x="0" y="1677"/>
                    </a:lnTo>
                    <a:lnTo>
                      <a:pt x="91" y="1665"/>
                    </a:lnTo>
                    <a:lnTo>
                      <a:pt x="179" y="1648"/>
                    </a:lnTo>
                    <a:lnTo>
                      <a:pt x="265" y="1626"/>
                    </a:lnTo>
                    <a:lnTo>
                      <a:pt x="348" y="1600"/>
                    </a:lnTo>
                    <a:lnTo>
                      <a:pt x="428" y="1568"/>
                    </a:lnTo>
                    <a:lnTo>
                      <a:pt x="506" y="1532"/>
                    </a:lnTo>
                    <a:lnTo>
                      <a:pt x="580" y="1491"/>
                    </a:lnTo>
                    <a:lnTo>
                      <a:pt x="652" y="1445"/>
                    </a:lnTo>
                    <a:lnTo>
                      <a:pt x="721" y="1395"/>
                    </a:lnTo>
                    <a:lnTo>
                      <a:pt x="787" y="1339"/>
                    </a:lnTo>
                    <a:lnTo>
                      <a:pt x="851" y="1279"/>
                    </a:lnTo>
                    <a:lnTo>
                      <a:pt x="912" y="1213"/>
                    </a:lnTo>
                    <a:lnTo>
                      <a:pt x="969" y="1143"/>
                    </a:lnTo>
                    <a:lnTo>
                      <a:pt x="1023" y="1069"/>
                    </a:lnTo>
                    <a:lnTo>
                      <a:pt x="1071" y="994"/>
                    </a:lnTo>
                    <a:lnTo>
                      <a:pt x="1113" y="916"/>
                    </a:lnTo>
                    <a:lnTo>
                      <a:pt x="1150" y="837"/>
                    </a:lnTo>
                    <a:lnTo>
                      <a:pt x="1181" y="756"/>
                    </a:lnTo>
                    <a:lnTo>
                      <a:pt x="1207" y="675"/>
                    </a:lnTo>
                    <a:lnTo>
                      <a:pt x="1228" y="592"/>
                    </a:lnTo>
                    <a:lnTo>
                      <a:pt x="1242" y="507"/>
                    </a:lnTo>
                    <a:lnTo>
                      <a:pt x="1252" y="420"/>
                    </a:lnTo>
                    <a:lnTo>
                      <a:pt x="1256" y="332"/>
                    </a:lnTo>
                    <a:lnTo>
                      <a:pt x="1255" y="243"/>
                    </a:lnTo>
                    <a:lnTo>
                      <a:pt x="1248" y="153"/>
                    </a:lnTo>
                    <a:lnTo>
                      <a:pt x="1238" y="60"/>
                    </a:lnTo>
                    <a:lnTo>
                      <a:pt x="1407" y="30"/>
                    </a:lnTo>
                    <a:lnTo>
                      <a:pt x="157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1828343">
                  <a:defRPr/>
                </a:pPr>
                <a:endParaRPr lang="en-US" sz="3599">
                  <a:solidFill>
                    <a:prstClr val="black"/>
                  </a:solidFill>
                  <a:latin typeface="Poppins"/>
                </a:endParaRPr>
              </a:p>
            </p:txBody>
          </p:sp>
          <p:sp>
            <p:nvSpPr>
              <p:cNvPr id="27" name="Freeform 45">
                <a:extLst>
                  <a:ext uri="{FF2B5EF4-FFF2-40B4-BE49-F238E27FC236}">
                    <a16:creationId xmlns:a16="http://schemas.microsoft.com/office/drawing/2014/main" id="{40F8EB1D-434B-C7DC-2CDC-863B125B1B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4" y="989"/>
                <a:ext cx="105" cy="106"/>
              </a:xfrm>
              <a:custGeom>
                <a:avLst/>
                <a:gdLst>
                  <a:gd name="T0" fmla="*/ 328 w 1588"/>
                  <a:gd name="T1" fmla="*/ 0 h 1599"/>
                  <a:gd name="T2" fmla="*/ 348 w 1588"/>
                  <a:gd name="T3" fmla="*/ 102 h 1599"/>
                  <a:gd name="T4" fmla="*/ 371 w 1588"/>
                  <a:gd name="T5" fmla="*/ 200 h 1599"/>
                  <a:gd name="T6" fmla="*/ 398 w 1588"/>
                  <a:gd name="T7" fmla="*/ 292 h 1599"/>
                  <a:gd name="T8" fmla="*/ 429 w 1588"/>
                  <a:gd name="T9" fmla="*/ 382 h 1599"/>
                  <a:gd name="T10" fmla="*/ 465 w 1588"/>
                  <a:gd name="T11" fmla="*/ 467 h 1599"/>
                  <a:gd name="T12" fmla="*/ 505 w 1588"/>
                  <a:gd name="T13" fmla="*/ 548 h 1599"/>
                  <a:gd name="T14" fmla="*/ 549 w 1588"/>
                  <a:gd name="T15" fmla="*/ 624 h 1599"/>
                  <a:gd name="T16" fmla="*/ 597 w 1588"/>
                  <a:gd name="T17" fmla="*/ 697 h 1599"/>
                  <a:gd name="T18" fmla="*/ 648 w 1588"/>
                  <a:gd name="T19" fmla="*/ 765 h 1599"/>
                  <a:gd name="T20" fmla="*/ 703 w 1588"/>
                  <a:gd name="T21" fmla="*/ 829 h 1599"/>
                  <a:gd name="T22" fmla="*/ 764 w 1588"/>
                  <a:gd name="T23" fmla="*/ 889 h 1599"/>
                  <a:gd name="T24" fmla="*/ 828 w 1588"/>
                  <a:gd name="T25" fmla="*/ 944 h 1599"/>
                  <a:gd name="T26" fmla="*/ 896 w 1588"/>
                  <a:gd name="T27" fmla="*/ 997 h 1599"/>
                  <a:gd name="T28" fmla="*/ 968 w 1588"/>
                  <a:gd name="T29" fmla="*/ 1044 h 1599"/>
                  <a:gd name="T30" fmla="*/ 1045 w 1588"/>
                  <a:gd name="T31" fmla="*/ 1088 h 1599"/>
                  <a:gd name="T32" fmla="*/ 1124 w 1588"/>
                  <a:gd name="T33" fmla="*/ 1128 h 1599"/>
                  <a:gd name="T34" fmla="*/ 1209 w 1588"/>
                  <a:gd name="T35" fmla="*/ 1163 h 1599"/>
                  <a:gd name="T36" fmla="*/ 1297 w 1588"/>
                  <a:gd name="T37" fmla="*/ 1194 h 1599"/>
                  <a:gd name="T38" fmla="*/ 1390 w 1588"/>
                  <a:gd name="T39" fmla="*/ 1222 h 1599"/>
                  <a:gd name="T40" fmla="*/ 1486 w 1588"/>
                  <a:gd name="T41" fmla="*/ 1246 h 1599"/>
                  <a:gd name="T42" fmla="*/ 1588 w 1588"/>
                  <a:gd name="T43" fmla="*/ 1265 h 1599"/>
                  <a:gd name="T44" fmla="*/ 1573 w 1588"/>
                  <a:gd name="T45" fmla="*/ 1430 h 1599"/>
                  <a:gd name="T46" fmla="*/ 1558 w 1588"/>
                  <a:gd name="T47" fmla="*/ 1599 h 1599"/>
                  <a:gd name="T48" fmla="*/ 1461 w 1588"/>
                  <a:gd name="T49" fmla="*/ 1587 h 1599"/>
                  <a:gd name="T50" fmla="*/ 1366 w 1588"/>
                  <a:gd name="T51" fmla="*/ 1571 h 1599"/>
                  <a:gd name="T52" fmla="*/ 1273 w 1588"/>
                  <a:gd name="T53" fmla="*/ 1550 h 1599"/>
                  <a:gd name="T54" fmla="*/ 1184 w 1588"/>
                  <a:gd name="T55" fmla="*/ 1524 h 1599"/>
                  <a:gd name="T56" fmla="*/ 1096 w 1588"/>
                  <a:gd name="T57" fmla="*/ 1494 h 1599"/>
                  <a:gd name="T58" fmla="*/ 1011 w 1588"/>
                  <a:gd name="T59" fmla="*/ 1459 h 1599"/>
                  <a:gd name="T60" fmla="*/ 929 w 1588"/>
                  <a:gd name="T61" fmla="*/ 1420 h 1599"/>
                  <a:gd name="T62" fmla="*/ 851 w 1588"/>
                  <a:gd name="T63" fmla="*/ 1377 h 1599"/>
                  <a:gd name="T64" fmla="*/ 776 w 1588"/>
                  <a:gd name="T65" fmla="*/ 1331 h 1599"/>
                  <a:gd name="T66" fmla="*/ 702 w 1588"/>
                  <a:gd name="T67" fmla="*/ 1280 h 1599"/>
                  <a:gd name="T68" fmla="*/ 633 w 1588"/>
                  <a:gd name="T69" fmla="*/ 1227 h 1599"/>
                  <a:gd name="T70" fmla="*/ 566 w 1588"/>
                  <a:gd name="T71" fmla="*/ 1170 h 1599"/>
                  <a:gd name="T72" fmla="*/ 504 w 1588"/>
                  <a:gd name="T73" fmla="*/ 1111 h 1599"/>
                  <a:gd name="T74" fmla="*/ 444 w 1588"/>
                  <a:gd name="T75" fmla="*/ 1049 h 1599"/>
                  <a:gd name="T76" fmla="*/ 388 w 1588"/>
                  <a:gd name="T77" fmla="*/ 984 h 1599"/>
                  <a:gd name="T78" fmla="*/ 334 w 1588"/>
                  <a:gd name="T79" fmla="*/ 918 h 1599"/>
                  <a:gd name="T80" fmla="*/ 285 w 1588"/>
                  <a:gd name="T81" fmla="*/ 850 h 1599"/>
                  <a:gd name="T82" fmla="*/ 240 w 1588"/>
                  <a:gd name="T83" fmla="*/ 780 h 1599"/>
                  <a:gd name="T84" fmla="*/ 198 w 1588"/>
                  <a:gd name="T85" fmla="*/ 708 h 1599"/>
                  <a:gd name="T86" fmla="*/ 159 w 1588"/>
                  <a:gd name="T87" fmla="*/ 635 h 1599"/>
                  <a:gd name="T88" fmla="*/ 125 w 1588"/>
                  <a:gd name="T89" fmla="*/ 560 h 1599"/>
                  <a:gd name="T90" fmla="*/ 95 w 1588"/>
                  <a:gd name="T91" fmla="*/ 486 h 1599"/>
                  <a:gd name="T92" fmla="*/ 68 w 1588"/>
                  <a:gd name="T93" fmla="*/ 410 h 1599"/>
                  <a:gd name="T94" fmla="*/ 46 w 1588"/>
                  <a:gd name="T95" fmla="*/ 333 h 1599"/>
                  <a:gd name="T96" fmla="*/ 29 w 1588"/>
                  <a:gd name="T97" fmla="*/ 258 h 1599"/>
                  <a:gd name="T98" fmla="*/ 15 w 1588"/>
                  <a:gd name="T99" fmla="*/ 181 h 1599"/>
                  <a:gd name="T100" fmla="*/ 6 w 1588"/>
                  <a:gd name="T101" fmla="*/ 105 h 1599"/>
                  <a:gd name="T102" fmla="*/ 0 w 1588"/>
                  <a:gd name="T103" fmla="*/ 30 h 1599"/>
                  <a:gd name="T104" fmla="*/ 166 w 1588"/>
                  <a:gd name="T105" fmla="*/ 15 h 1599"/>
                  <a:gd name="T106" fmla="*/ 328 w 1588"/>
                  <a:gd name="T107" fmla="*/ 0 h 15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588" h="1599">
                    <a:moveTo>
                      <a:pt x="328" y="0"/>
                    </a:moveTo>
                    <a:lnTo>
                      <a:pt x="348" y="102"/>
                    </a:lnTo>
                    <a:lnTo>
                      <a:pt x="371" y="200"/>
                    </a:lnTo>
                    <a:lnTo>
                      <a:pt x="398" y="292"/>
                    </a:lnTo>
                    <a:lnTo>
                      <a:pt x="429" y="382"/>
                    </a:lnTo>
                    <a:lnTo>
                      <a:pt x="465" y="467"/>
                    </a:lnTo>
                    <a:lnTo>
                      <a:pt x="505" y="548"/>
                    </a:lnTo>
                    <a:lnTo>
                      <a:pt x="549" y="624"/>
                    </a:lnTo>
                    <a:lnTo>
                      <a:pt x="597" y="697"/>
                    </a:lnTo>
                    <a:lnTo>
                      <a:pt x="648" y="765"/>
                    </a:lnTo>
                    <a:lnTo>
                      <a:pt x="703" y="829"/>
                    </a:lnTo>
                    <a:lnTo>
                      <a:pt x="764" y="889"/>
                    </a:lnTo>
                    <a:lnTo>
                      <a:pt x="828" y="944"/>
                    </a:lnTo>
                    <a:lnTo>
                      <a:pt x="896" y="997"/>
                    </a:lnTo>
                    <a:lnTo>
                      <a:pt x="968" y="1044"/>
                    </a:lnTo>
                    <a:lnTo>
                      <a:pt x="1045" y="1088"/>
                    </a:lnTo>
                    <a:lnTo>
                      <a:pt x="1124" y="1128"/>
                    </a:lnTo>
                    <a:lnTo>
                      <a:pt x="1209" y="1163"/>
                    </a:lnTo>
                    <a:lnTo>
                      <a:pt x="1297" y="1194"/>
                    </a:lnTo>
                    <a:lnTo>
                      <a:pt x="1390" y="1222"/>
                    </a:lnTo>
                    <a:lnTo>
                      <a:pt x="1486" y="1246"/>
                    </a:lnTo>
                    <a:lnTo>
                      <a:pt x="1588" y="1265"/>
                    </a:lnTo>
                    <a:lnTo>
                      <a:pt x="1573" y="1430"/>
                    </a:lnTo>
                    <a:lnTo>
                      <a:pt x="1558" y="1599"/>
                    </a:lnTo>
                    <a:lnTo>
                      <a:pt x="1461" y="1587"/>
                    </a:lnTo>
                    <a:lnTo>
                      <a:pt x="1366" y="1571"/>
                    </a:lnTo>
                    <a:lnTo>
                      <a:pt x="1273" y="1550"/>
                    </a:lnTo>
                    <a:lnTo>
                      <a:pt x="1184" y="1524"/>
                    </a:lnTo>
                    <a:lnTo>
                      <a:pt x="1096" y="1494"/>
                    </a:lnTo>
                    <a:lnTo>
                      <a:pt x="1011" y="1459"/>
                    </a:lnTo>
                    <a:lnTo>
                      <a:pt x="929" y="1420"/>
                    </a:lnTo>
                    <a:lnTo>
                      <a:pt x="851" y="1377"/>
                    </a:lnTo>
                    <a:lnTo>
                      <a:pt x="776" y="1331"/>
                    </a:lnTo>
                    <a:lnTo>
                      <a:pt x="702" y="1280"/>
                    </a:lnTo>
                    <a:lnTo>
                      <a:pt x="633" y="1227"/>
                    </a:lnTo>
                    <a:lnTo>
                      <a:pt x="566" y="1170"/>
                    </a:lnTo>
                    <a:lnTo>
                      <a:pt x="504" y="1111"/>
                    </a:lnTo>
                    <a:lnTo>
                      <a:pt x="444" y="1049"/>
                    </a:lnTo>
                    <a:lnTo>
                      <a:pt x="388" y="984"/>
                    </a:lnTo>
                    <a:lnTo>
                      <a:pt x="334" y="918"/>
                    </a:lnTo>
                    <a:lnTo>
                      <a:pt x="285" y="850"/>
                    </a:lnTo>
                    <a:lnTo>
                      <a:pt x="240" y="780"/>
                    </a:lnTo>
                    <a:lnTo>
                      <a:pt x="198" y="708"/>
                    </a:lnTo>
                    <a:lnTo>
                      <a:pt x="159" y="635"/>
                    </a:lnTo>
                    <a:lnTo>
                      <a:pt x="125" y="560"/>
                    </a:lnTo>
                    <a:lnTo>
                      <a:pt x="95" y="486"/>
                    </a:lnTo>
                    <a:lnTo>
                      <a:pt x="68" y="410"/>
                    </a:lnTo>
                    <a:lnTo>
                      <a:pt x="46" y="333"/>
                    </a:lnTo>
                    <a:lnTo>
                      <a:pt x="29" y="258"/>
                    </a:lnTo>
                    <a:lnTo>
                      <a:pt x="15" y="181"/>
                    </a:lnTo>
                    <a:lnTo>
                      <a:pt x="6" y="105"/>
                    </a:lnTo>
                    <a:lnTo>
                      <a:pt x="0" y="30"/>
                    </a:lnTo>
                    <a:lnTo>
                      <a:pt x="166" y="15"/>
                    </a:lnTo>
                    <a:lnTo>
                      <a:pt x="32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1828343">
                  <a:defRPr/>
                </a:pPr>
                <a:endParaRPr lang="en-US" sz="3599">
                  <a:solidFill>
                    <a:prstClr val="black"/>
                  </a:solidFill>
                  <a:latin typeface="Poppins"/>
                </a:endParaRPr>
              </a:p>
            </p:txBody>
          </p:sp>
          <p:sp>
            <p:nvSpPr>
              <p:cNvPr id="28" name="Freeform 46">
                <a:extLst>
                  <a:ext uri="{FF2B5EF4-FFF2-40B4-BE49-F238E27FC236}">
                    <a16:creationId xmlns:a16="http://schemas.microsoft.com/office/drawing/2014/main" id="{595751F4-5C09-AAEE-F9B7-87942DABF2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0" y="886"/>
                <a:ext cx="55" cy="63"/>
              </a:xfrm>
              <a:custGeom>
                <a:avLst/>
                <a:gdLst>
                  <a:gd name="T0" fmla="*/ 197 w 828"/>
                  <a:gd name="T1" fmla="*/ 0 h 942"/>
                  <a:gd name="T2" fmla="*/ 275 w 828"/>
                  <a:gd name="T3" fmla="*/ 60 h 942"/>
                  <a:gd name="T4" fmla="*/ 349 w 828"/>
                  <a:gd name="T5" fmla="*/ 122 h 942"/>
                  <a:gd name="T6" fmla="*/ 418 w 828"/>
                  <a:gd name="T7" fmla="*/ 188 h 942"/>
                  <a:gd name="T8" fmla="*/ 484 w 828"/>
                  <a:gd name="T9" fmla="*/ 257 h 942"/>
                  <a:gd name="T10" fmla="*/ 546 w 828"/>
                  <a:gd name="T11" fmla="*/ 328 h 942"/>
                  <a:gd name="T12" fmla="*/ 603 w 828"/>
                  <a:gd name="T13" fmla="*/ 403 h 942"/>
                  <a:gd name="T14" fmla="*/ 656 w 828"/>
                  <a:gd name="T15" fmla="*/ 480 h 942"/>
                  <a:gd name="T16" fmla="*/ 705 w 828"/>
                  <a:gd name="T17" fmla="*/ 561 h 942"/>
                  <a:gd name="T18" fmla="*/ 750 w 828"/>
                  <a:gd name="T19" fmla="*/ 646 h 942"/>
                  <a:gd name="T20" fmla="*/ 791 w 828"/>
                  <a:gd name="T21" fmla="*/ 733 h 942"/>
                  <a:gd name="T22" fmla="*/ 828 w 828"/>
                  <a:gd name="T23" fmla="*/ 825 h 942"/>
                  <a:gd name="T24" fmla="*/ 718 w 828"/>
                  <a:gd name="T25" fmla="*/ 865 h 942"/>
                  <a:gd name="T26" fmla="*/ 611 w 828"/>
                  <a:gd name="T27" fmla="*/ 903 h 942"/>
                  <a:gd name="T28" fmla="*/ 504 w 828"/>
                  <a:gd name="T29" fmla="*/ 942 h 942"/>
                  <a:gd name="T30" fmla="*/ 472 w 828"/>
                  <a:gd name="T31" fmla="*/ 862 h 942"/>
                  <a:gd name="T32" fmla="*/ 435 w 828"/>
                  <a:gd name="T33" fmla="*/ 786 h 942"/>
                  <a:gd name="T34" fmla="*/ 394 w 828"/>
                  <a:gd name="T35" fmla="*/ 712 h 942"/>
                  <a:gd name="T36" fmla="*/ 349 w 828"/>
                  <a:gd name="T37" fmla="*/ 641 h 942"/>
                  <a:gd name="T38" fmla="*/ 300 w 828"/>
                  <a:gd name="T39" fmla="*/ 573 h 942"/>
                  <a:gd name="T40" fmla="*/ 247 w 828"/>
                  <a:gd name="T41" fmla="*/ 508 h 942"/>
                  <a:gd name="T42" fmla="*/ 190 w 828"/>
                  <a:gd name="T43" fmla="*/ 447 h 942"/>
                  <a:gd name="T44" fmla="*/ 130 w 828"/>
                  <a:gd name="T45" fmla="*/ 389 h 942"/>
                  <a:gd name="T46" fmla="*/ 67 w 828"/>
                  <a:gd name="T47" fmla="*/ 334 h 942"/>
                  <a:gd name="T48" fmla="*/ 0 w 828"/>
                  <a:gd name="T49" fmla="*/ 283 h 942"/>
                  <a:gd name="T50" fmla="*/ 66 w 828"/>
                  <a:gd name="T51" fmla="*/ 188 h 942"/>
                  <a:gd name="T52" fmla="*/ 132 w 828"/>
                  <a:gd name="T53" fmla="*/ 94 h 942"/>
                  <a:gd name="T54" fmla="*/ 197 w 828"/>
                  <a:gd name="T55" fmla="*/ 0 h 9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828" h="942">
                    <a:moveTo>
                      <a:pt x="197" y="0"/>
                    </a:moveTo>
                    <a:lnTo>
                      <a:pt x="275" y="60"/>
                    </a:lnTo>
                    <a:lnTo>
                      <a:pt x="349" y="122"/>
                    </a:lnTo>
                    <a:lnTo>
                      <a:pt x="418" y="188"/>
                    </a:lnTo>
                    <a:lnTo>
                      <a:pt x="484" y="257"/>
                    </a:lnTo>
                    <a:lnTo>
                      <a:pt x="546" y="328"/>
                    </a:lnTo>
                    <a:lnTo>
                      <a:pt x="603" y="403"/>
                    </a:lnTo>
                    <a:lnTo>
                      <a:pt x="656" y="480"/>
                    </a:lnTo>
                    <a:lnTo>
                      <a:pt x="705" y="561"/>
                    </a:lnTo>
                    <a:lnTo>
                      <a:pt x="750" y="646"/>
                    </a:lnTo>
                    <a:lnTo>
                      <a:pt x="791" y="733"/>
                    </a:lnTo>
                    <a:lnTo>
                      <a:pt x="828" y="825"/>
                    </a:lnTo>
                    <a:lnTo>
                      <a:pt x="718" y="865"/>
                    </a:lnTo>
                    <a:lnTo>
                      <a:pt x="611" y="903"/>
                    </a:lnTo>
                    <a:lnTo>
                      <a:pt x="504" y="942"/>
                    </a:lnTo>
                    <a:lnTo>
                      <a:pt x="472" y="862"/>
                    </a:lnTo>
                    <a:lnTo>
                      <a:pt x="435" y="786"/>
                    </a:lnTo>
                    <a:lnTo>
                      <a:pt x="394" y="712"/>
                    </a:lnTo>
                    <a:lnTo>
                      <a:pt x="349" y="641"/>
                    </a:lnTo>
                    <a:lnTo>
                      <a:pt x="300" y="573"/>
                    </a:lnTo>
                    <a:lnTo>
                      <a:pt x="247" y="508"/>
                    </a:lnTo>
                    <a:lnTo>
                      <a:pt x="190" y="447"/>
                    </a:lnTo>
                    <a:lnTo>
                      <a:pt x="130" y="389"/>
                    </a:lnTo>
                    <a:lnTo>
                      <a:pt x="67" y="334"/>
                    </a:lnTo>
                    <a:lnTo>
                      <a:pt x="0" y="283"/>
                    </a:lnTo>
                    <a:lnTo>
                      <a:pt x="66" y="188"/>
                    </a:lnTo>
                    <a:lnTo>
                      <a:pt x="132" y="94"/>
                    </a:lnTo>
                    <a:lnTo>
                      <a:pt x="19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1828343">
                  <a:defRPr/>
                </a:pPr>
                <a:endParaRPr lang="en-US" sz="3599">
                  <a:solidFill>
                    <a:prstClr val="black"/>
                  </a:solidFill>
                  <a:latin typeface="Poppins"/>
                </a:endParaRPr>
              </a:p>
            </p:txBody>
          </p:sp>
          <p:sp>
            <p:nvSpPr>
              <p:cNvPr id="29" name="Freeform 47">
                <a:extLst>
                  <a:ext uri="{FF2B5EF4-FFF2-40B4-BE49-F238E27FC236}">
                    <a16:creationId xmlns:a16="http://schemas.microsoft.com/office/drawing/2014/main" id="{EFEF0037-50CB-5054-C8E5-F198341D3FA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82" y="950"/>
                <a:ext cx="33" cy="81"/>
              </a:xfrm>
              <a:custGeom>
                <a:avLst/>
                <a:gdLst>
                  <a:gd name="T0" fmla="*/ 112 w 495"/>
                  <a:gd name="T1" fmla="*/ 113 h 1223"/>
                  <a:gd name="T2" fmla="*/ 112 w 495"/>
                  <a:gd name="T3" fmla="*/ 1110 h 1223"/>
                  <a:gd name="T4" fmla="*/ 383 w 495"/>
                  <a:gd name="T5" fmla="*/ 1110 h 1223"/>
                  <a:gd name="T6" fmla="*/ 383 w 495"/>
                  <a:gd name="T7" fmla="*/ 113 h 1223"/>
                  <a:gd name="T8" fmla="*/ 112 w 495"/>
                  <a:gd name="T9" fmla="*/ 113 h 1223"/>
                  <a:gd name="T10" fmla="*/ 56 w 495"/>
                  <a:gd name="T11" fmla="*/ 0 h 1223"/>
                  <a:gd name="T12" fmla="*/ 439 w 495"/>
                  <a:gd name="T13" fmla="*/ 0 h 1223"/>
                  <a:gd name="T14" fmla="*/ 456 w 495"/>
                  <a:gd name="T15" fmla="*/ 3 h 1223"/>
                  <a:gd name="T16" fmla="*/ 472 w 495"/>
                  <a:gd name="T17" fmla="*/ 10 h 1223"/>
                  <a:gd name="T18" fmla="*/ 485 w 495"/>
                  <a:gd name="T19" fmla="*/ 23 h 1223"/>
                  <a:gd name="T20" fmla="*/ 492 w 495"/>
                  <a:gd name="T21" fmla="*/ 37 h 1223"/>
                  <a:gd name="T22" fmla="*/ 495 w 495"/>
                  <a:gd name="T23" fmla="*/ 55 h 1223"/>
                  <a:gd name="T24" fmla="*/ 495 w 495"/>
                  <a:gd name="T25" fmla="*/ 1167 h 1223"/>
                  <a:gd name="T26" fmla="*/ 492 w 495"/>
                  <a:gd name="T27" fmla="*/ 1185 h 1223"/>
                  <a:gd name="T28" fmla="*/ 485 w 495"/>
                  <a:gd name="T29" fmla="*/ 1200 h 1223"/>
                  <a:gd name="T30" fmla="*/ 472 w 495"/>
                  <a:gd name="T31" fmla="*/ 1212 h 1223"/>
                  <a:gd name="T32" fmla="*/ 456 w 495"/>
                  <a:gd name="T33" fmla="*/ 1220 h 1223"/>
                  <a:gd name="T34" fmla="*/ 439 w 495"/>
                  <a:gd name="T35" fmla="*/ 1223 h 1223"/>
                  <a:gd name="T36" fmla="*/ 56 w 495"/>
                  <a:gd name="T37" fmla="*/ 1223 h 1223"/>
                  <a:gd name="T38" fmla="*/ 38 w 495"/>
                  <a:gd name="T39" fmla="*/ 1220 h 1223"/>
                  <a:gd name="T40" fmla="*/ 22 w 495"/>
                  <a:gd name="T41" fmla="*/ 1212 h 1223"/>
                  <a:gd name="T42" fmla="*/ 11 w 495"/>
                  <a:gd name="T43" fmla="*/ 1200 h 1223"/>
                  <a:gd name="T44" fmla="*/ 2 w 495"/>
                  <a:gd name="T45" fmla="*/ 1185 h 1223"/>
                  <a:gd name="T46" fmla="*/ 0 w 495"/>
                  <a:gd name="T47" fmla="*/ 1167 h 1223"/>
                  <a:gd name="T48" fmla="*/ 0 w 495"/>
                  <a:gd name="T49" fmla="*/ 55 h 1223"/>
                  <a:gd name="T50" fmla="*/ 2 w 495"/>
                  <a:gd name="T51" fmla="*/ 37 h 1223"/>
                  <a:gd name="T52" fmla="*/ 11 w 495"/>
                  <a:gd name="T53" fmla="*/ 23 h 1223"/>
                  <a:gd name="T54" fmla="*/ 22 w 495"/>
                  <a:gd name="T55" fmla="*/ 10 h 1223"/>
                  <a:gd name="T56" fmla="*/ 38 w 495"/>
                  <a:gd name="T57" fmla="*/ 3 h 1223"/>
                  <a:gd name="T58" fmla="*/ 56 w 495"/>
                  <a:gd name="T59" fmla="*/ 0 h 1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495" h="1223">
                    <a:moveTo>
                      <a:pt x="112" y="113"/>
                    </a:moveTo>
                    <a:lnTo>
                      <a:pt x="112" y="1110"/>
                    </a:lnTo>
                    <a:lnTo>
                      <a:pt x="383" y="1110"/>
                    </a:lnTo>
                    <a:lnTo>
                      <a:pt x="383" y="113"/>
                    </a:lnTo>
                    <a:lnTo>
                      <a:pt x="112" y="113"/>
                    </a:lnTo>
                    <a:close/>
                    <a:moveTo>
                      <a:pt x="56" y="0"/>
                    </a:moveTo>
                    <a:lnTo>
                      <a:pt x="439" y="0"/>
                    </a:lnTo>
                    <a:lnTo>
                      <a:pt x="456" y="3"/>
                    </a:lnTo>
                    <a:lnTo>
                      <a:pt x="472" y="10"/>
                    </a:lnTo>
                    <a:lnTo>
                      <a:pt x="485" y="23"/>
                    </a:lnTo>
                    <a:lnTo>
                      <a:pt x="492" y="37"/>
                    </a:lnTo>
                    <a:lnTo>
                      <a:pt x="495" y="55"/>
                    </a:lnTo>
                    <a:lnTo>
                      <a:pt x="495" y="1167"/>
                    </a:lnTo>
                    <a:lnTo>
                      <a:pt x="492" y="1185"/>
                    </a:lnTo>
                    <a:lnTo>
                      <a:pt x="485" y="1200"/>
                    </a:lnTo>
                    <a:lnTo>
                      <a:pt x="472" y="1212"/>
                    </a:lnTo>
                    <a:lnTo>
                      <a:pt x="456" y="1220"/>
                    </a:lnTo>
                    <a:lnTo>
                      <a:pt x="439" y="1223"/>
                    </a:lnTo>
                    <a:lnTo>
                      <a:pt x="56" y="1223"/>
                    </a:lnTo>
                    <a:lnTo>
                      <a:pt x="38" y="1220"/>
                    </a:lnTo>
                    <a:lnTo>
                      <a:pt x="22" y="1212"/>
                    </a:lnTo>
                    <a:lnTo>
                      <a:pt x="11" y="1200"/>
                    </a:lnTo>
                    <a:lnTo>
                      <a:pt x="2" y="1185"/>
                    </a:lnTo>
                    <a:lnTo>
                      <a:pt x="0" y="1167"/>
                    </a:lnTo>
                    <a:lnTo>
                      <a:pt x="0" y="55"/>
                    </a:lnTo>
                    <a:lnTo>
                      <a:pt x="2" y="37"/>
                    </a:lnTo>
                    <a:lnTo>
                      <a:pt x="11" y="23"/>
                    </a:lnTo>
                    <a:lnTo>
                      <a:pt x="22" y="10"/>
                    </a:lnTo>
                    <a:lnTo>
                      <a:pt x="38" y="3"/>
                    </a:lnTo>
                    <a:lnTo>
                      <a:pt x="5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1828343">
                  <a:defRPr/>
                </a:pPr>
                <a:endParaRPr lang="en-US" sz="3599">
                  <a:solidFill>
                    <a:prstClr val="black"/>
                  </a:solidFill>
                  <a:latin typeface="Poppins"/>
                </a:endParaRPr>
              </a:p>
            </p:txBody>
          </p:sp>
          <p:sp>
            <p:nvSpPr>
              <p:cNvPr id="30" name="Freeform 48">
                <a:extLst>
                  <a:ext uri="{FF2B5EF4-FFF2-40B4-BE49-F238E27FC236}">
                    <a16:creationId xmlns:a16="http://schemas.microsoft.com/office/drawing/2014/main" id="{A4933EBB-9CF9-55AC-5322-8F7CF3DCF08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00" y="969"/>
                <a:ext cx="33" cy="62"/>
              </a:xfrm>
              <a:custGeom>
                <a:avLst/>
                <a:gdLst>
                  <a:gd name="T0" fmla="*/ 112 w 495"/>
                  <a:gd name="T1" fmla="*/ 728 h 928"/>
                  <a:gd name="T2" fmla="*/ 112 w 495"/>
                  <a:gd name="T3" fmla="*/ 815 h 928"/>
                  <a:gd name="T4" fmla="*/ 199 w 495"/>
                  <a:gd name="T5" fmla="*/ 815 h 928"/>
                  <a:gd name="T6" fmla="*/ 112 w 495"/>
                  <a:gd name="T7" fmla="*/ 728 h 928"/>
                  <a:gd name="T8" fmla="*/ 112 w 495"/>
                  <a:gd name="T9" fmla="*/ 551 h 928"/>
                  <a:gd name="T10" fmla="*/ 112 w 495"/>
                  <a:gd name="T11" fmla="*/ 639 h 928"/>
                  <a:gd name="T12" fmla="*/ 288 w 495"/>
                  <a:gd name="T13" fmla="*/ 815 h 928"/>
                  <a:gd name="T14" fmla="*/ 288 w 495"/>
                  <a:gd name="T15" fmla="*/ 817 h 928"/>
                  <a:gd name="T16" fmla="*/ 376 w 495"/>
                  <a:gd name="T17" fmla="*/ 817 h 928"/>
                  <a:gd name="T18" fmla="*/ 112 w 495"/>
                  <a:gd name="T19" fmla="*/ 551 h 928"/>
                  <a:gd name="T20" fmla="*/ 112 w 495"/>
                  <a:gd name="T21" fmla="*/ 372 h 928"/>
                  <a:gd name="T22" fmla="*/ 112 w 495"/>
                  <a:gd name="T23" fmla="*/ 461 h 928"/>
                  <a:gd name="T24" fmla="*/ 383 w 495"/>
                  <a:gd name="T25" fmla="*/ 734 h 928"/>
                  <a:gd name="T26" fmla="*/ 383 w 495"/>
                  <a:gd name="T27" fmla="*/ 644 h 928"/>
                  <a:gd name="T28" fmla="*/ 112 w 495"/>
                  <a:gd name="T29" fmla="*/ 372 h 928"/>
                  <a:gd name="T30" fmla="*/ 112 w 495"/>
                  <a:gd name="T31" fmla="*/ 194 h 928"/>
                  <a:gd name="T32" fmla="*/ 112 w 495"/>
                  <a:gd name="T33" fmla="*/ 283 h 928"/>
                  <a:gd name="T34" fmla="*/ 383 w 495"/>
                  <a:gd name="T35" fmla="*/ 555 h 928"/>
                  <a:gd name="T36" fmla="*/ 383 w 495"/>
                  <a:gd name="T37" fmla="*/ 467 h 928"/>
                  <a:gd name="T38" fmla="*/ 112 w 495"/>
                  <a:gd name="T39" fmla="*/ 194 h 928"/>
                  <a:gd name="T40" fmla="*/ 119 w 495"/>
                  <a:gd name="T41" fmla="*/ 113 h 928"/>
                  <a:gd name="T42" fmla="*/ 383 w 495"/>
                  <a:gd name="T43" fmla="*/ 378 h 928"/>
                  <a:gd name="T44" fmla="*/ 383 w 495"/>
                  <a:gd name="T45" fmla="*/ 288 h 928"/>
                  <a:gd name="T46" fmla="*/ 208 w 495"/>
                  <a:gd name="T47" fmla="*/ 113 h 928"/>
                  <a:gd name="T48" fmla="*/ 119 w 495"/>
                  <a:gd name="T49" fmla="*/ 113 h 928"/>
                  <a:gd name="T50" fmla="*/ 296 w 495"/>
                  <a:gd name="T51" fmla="*/ 112 h 928"/>
                  <a:gd name="T52" fmla="*/ 383 w 495"/>
                  <a:gd name="T53" fmla="*/ 199 h 928"/>
                  <a:gd name="T54" fmla="*/ 383 w 495"/>
                  <a:gd name="T55" fmla="*/ 112 h 928"/>
                  <a:gd name="T56" fmla="*/ 296 w 495"/>
                  <a:gd name="T57" fmla="*/ 112 h 928"/>
                  <a:gd name="T58" fmla="*/ 56 w 495"/>
                  <a:gd name="T59" fmla="*/ 0 h 928"/>
                  <a:gd name="T60" fmla="*/ 439 w 495"/>
                  <a:gd name="T61" fmla="*/ 0 h 928"/>
                  <a:gd name="T62" fmla="*/ 457 w 495"/>
                  <a:gd name="T63" fmla="*/ 3 h 928"/>
                  <a:gd name="T64" fmla="*/ 473 w 495"/>
                  <a:gd name="T65" fmla="*/ 10 h 928"/>
                  <a:gd name="T66" fmla="*/ 484 w 495"/>
                  <a:gd name="T67" fmla="*/ 23 h 928"/>
                  <a:gd name="T68" fmla="*/ 493 w 495"/>
                  <a:gd name="T69" fmla="*/ 37 h 928"/>
                  <a:gd name="T70" fmla="*/ 495 w 495"/>
                  <a:gd name="T71" fmla="*/ 55 h 928"/>
                  <a:gd name="T72" fmla="*/ 495 w 495"/>
                  <a:gd name="T73" fmla="*/ 872 h 928"/>
                  <a:gd name="T74" fmla="*/ 493 w 495"/>
                  <a:gd name="T75" fmla="*/ 890 h 928"/>
                  <a:gd name="T76" fmla="*/ 484 w 495"/>
                  <a:gd name="T77" fmla="*/ 905 h 928"/>
                  <a:gd name="T78" fmla="*/ 473 w 495"/>
                  <a:gd name="T79" fmla="*/ 917 h 928"/>
                  <a:gd name="T80" fmla="*/ 457 w 495"/>
                  <a:gd name="T81" fmla="*/ 925 h 928"/>
                  <a:gd name="T82" fmla="*/ 439 w 495"/>
                  <a:gd name="T83" fmla="*/ 928 h 928"/>
                  <a:gd name="T84" fmla="*/ 56 w 495"/>
                  <a:gd name="T85" fmla="*/ 928 h 928"/>
                  <a:gd name="T86" fmla="*/ 39 w 495"/>
                  <a:gd name="T87" fmla="*/ 925 h 928"/>
                  <a:gd name="T88" fmla="*/ 23 w 495"/>
                  <a:gd name="T89" fmla="*/ 917 h 928"/>
                  <a:gd name="T90" fmla="*/ 10 w 495"/>
                  <a:gd name="T91" fmla="*/ 905 h 928"/>
                  <a:gd name="T92" fmla="*/ 3 w 495"/>
                  <a:gd name="T93" fmla="*/ 890 h 928"/>
                  <a:gd name="T94" fmla="*/ 0 w 495"/>
                  <a:gd name="T95" fmla="*/ 872 h 928"/>
                  <a:gd name="T96" fmla="*/ 0 w 495"/>
                  <a:gd name="T97" fmla="*/ 55 h 928"/>
                  <a:gd name="T98" fmla="*/ 3 w 495"/>
                  <a:gd name="T99" fmla="*/ 37 h 928"/>
                  <a:gd name="T100" fmla="*/ 10 w 495"/>
                  <a:gd name="T101" fmla="*/ 23 h 928"/>
                  <a:gd name="T102" fmla="*/ 23 w 495"/>
                  <a:gd name="T103" fmla="*/ 10 h 928"/>
                  <a:gd name="T104" fmla="*/ 39 w 495"/>
                  <a:gd name="T105" fmla="*/ 3 h 928"/>
                  <a:gd name="T106" fmla="*/ 56 w 495"/>
                  <a:gd name="T107" fmla="*/ 0 h 9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95" h="928">
                    <a:moveTo>
                      <a:pt x="112" y="728"/>
                    </a:moveTo>
                    <a:lnTo>
                      <a:pt x="112" y="815"/>
                    </a:lnTo>
                    <a:lnTo>
                      <a:pt x="199" y="815"/>
                    </a:lnTo>
                    <a:lnTo>
                      <a:pt x="112" y="728"/>
                    </a:lnTo>
                    <a:close/>
                    <a:moveTo>
                      <a:pt x="112" y="551"/>
                    </a:moveTo>
                    <a:lnTo>
                      <a:pt x="112" y="639"/>
                    </a:lnTo>
                    <a:lnTo>
                      <a:pt x="288" y="815"/>
                    </a:lnTo>
                    <a:lnTo>
                      <a:pt x="288" y="817"/>
                    </a:lnTo>
                    <a:lnTo>
                      <a:pt x="376" y="817"/>
                    </a:lnTo>
                    <a:lnTo>
                      <a:pt x="112" y="551"/>
                    </a:lnTo>
                    <a:close/>
                    <a:moveTo>
                      <a:pt x="112" y="372"/>
                    </a:moveTo>
                    <a:lnTo>
                      <a:pt x="112" y="461"/>
                    </a:lnTo>
                    <a:lnTo>
                      <a:pt x="383" y="734"/>
                    </a:lnTo>
                    <a:lnTo>
                      <a:pt x="383" y="644"/>
                    </a:lnTo>
                    <a:lnTo>
                      <a:pt x="112" y="372"/>
                    </a:lnTo>
                    <a:close/>
                    <a:moveTo>
                      <a:pt x="112" y="194"/>
                    </a:moveTo>
                    <a:lnTo>
                      <a:pt x="112" y="283"/>
                    </a:lnTo>
                    <a:lnTo>
                      <a:pt x="383" y="555"/>
                    </a:lnTo>
                    <a:lnTo>
                      <a:pt x="383" y="467"/>
                    </a:lnTo>
                    <a:lnTo>
                      <a:pt x="112" y="194"/>
                    </a:lnTo>
                    <a:close/>
                    <a:moveTo>
                      <a:pt x="119" y="113"/>
                    </a:moveTo>
                    <a:lnTo>
                      <a:pt x="383" y="378"/>
                    </a:lnTo>
                    <a:lnTo>
                      <a:pt x="383" y="288"/>
                    </a:lnTo>
                    <a:lnTo>
                      <a:pt x="208" y="113"/>
                    </a:lnTo>
                    <a:lnTo>
                      <a:pt x="119" y="113"/>
                    </a:lnTo>
                    <a:close/>
                    <a:moveTo>
                      <a:pt x="296" y="112"/>
                    </a:moveTo>
                    <a:lnTo>
                      <a:pt x="383" y="199"/>
                    </a:lnTo>
                    <a:lnTo>
                      <a:pt x="383" y="112"/>
                    </a:lnTo>
                    <a:lnTo>
                      <a:pt x="296" y="112"/>
                    </a:lnTo>
                    <a:close/>
                    <a:moveTo>
                      <a:pt x="56" y="0"/>
                    </a:moveTo>
                    <a:lnTo>
                      <a:pt x="439" y="0"/>
                    </a:lnTo>
                    <a:lnTo>
                      <a:pt x="457" y="3"/>
                    </a:lnTo>
                    <a:lnTo>
                      <a:pt x="473" y="10"/>
                    </a:lnTo>
                    <a:lnTo>
                      <a:pt x="484" y="23"/>
                    </a:lnTo>
                    <a:lnTo>
                      <a:pt x="493" y="37"/>
                    </a:lnTo>
                    <a:lnTo>
                      <a:pt x="495" y="55"/>
                    </a:lnTo>
                    <a:lnTo>
                      <a:pt x="495" y="872"/>
                    </a:lnTo>
                    <a:lnTo>
                      <a:pt x="493" y="890"/>
                    </a:lnTo>
                    <a:lnTo>
                      <a:pt x="484" y="905"/>
                    </a:lnTo>
                    <a:lnTo>
                      <a:pt x="473" y="917"/>
                    </a:lnTo>
                    <a:lnTo>
                      <a:pt x="457" y="925"/>
                    </a:lnTo>
                    <a:lnTo>
                      <a:pt x="439" y="928"/>
                    </a:lnTo>
                    <a:lnTo>
                      <a:pt x="56" y="928"/>
                    </a:lnTo>
                    <a:lnTo>
                      <a:pt x="39" y="925"/>
                    </a:lnTo>
                    <a:lnTo>
                      <a:pt x="23" y="917"/>
                    </a:lnTo>
                    <a:lnTo>
                      <a:pt x="10" y="905"/>
                    </a:lnTo>
                    <a:lnTo>
                      <a:pt x="3" y="890"/>
                    </a:lnTo>
                    <a:lnTo>
                      <a:pt x="0" y="872"/>
                    </a:lnTo>
                    <a:lnTo>
                      <a:pt x="0" y="55"/>
                    </a:lnTo>
                    <a:lnTo>
                      <a:pt x="3" y="37"/>
                    </a:lnTo>
                    <a:lnTo>
                      <a:pt x="10" y="23"/>
                    </a:lnTo>
                    <a:lnTo>
                      <a:pt x="23" y="10"/>
                    </a:lnTo>
                    <a:lnTo>
                      <a:pt x="39" y="3"/>
                    </a:lnTo>
                    <a:lnTo>
                      <a:pt x="5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1828343">
                  <a:defRPr/>
                </a:pPr>
                <a:endParaRPr lang="en-US" sz="3599">
                  <a:solidFill>
                    <a:prstClr val="black"/>
                  </a:solidFill>
                  <a:latin typeface="Poppins"/>
                </a:endParaRPr>
              </a:p>
            </p:txBody>
          </p:sp>
          <p:sp>
            <p:nvSpPr>
              <p:cNvPr id="31" name="Freeform 49">
                <a:extLst>
                  <a:ext uri="{FF2B5EF4-FFF2-40B4-BE49-F238E27FC236}">
                    <a16:creationId xmlns:a16="http://schemas.microsoft.com/office/drawing/2014/main" id="{0D5A8E53-A792-E79B-0E32-B82CAA48D3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1" y="920"/>
                <a:ext cx="33" cy="111"/>
              </a:xfrm>
              <a:custGeom>
                <a:avLst/>
                <a:gdLst>
                  <a:gd name="T0" fmla="*/ 57 w 495"/>
                  <a:gd name="T1" fmla="*/ 0 h 1675"/>
                  <a:gd name="T2" fmla="*/ 439 w 495"/>
                  <a:gd name="T3" fmla="*/ 0 h 1675"/>
                  <a:gd name="T4" fmla="*/ 457 w 495"/>
                  <a:gd name="T5" fmla="*/ 3 h 1675"/>
                  <a:gd name="T6" fmla="*/ 472 w 495"/>
                  <a:gd name="T7" fmla="*/ 11 h 1675"/>
                  <a:gd name="T8" fmla="*/ 484 w 495"/>
                  <a:gd name="T9" fmla="*/ 23 h 1675"/>
                  <a:gd name="T10" fmla="*/ 493 w 495"/>
                  <a:gd name="T11" fmla="*/ 39 h 1675"/>
                  <a:gd name="T12" fmla="*/ 495 w 495"/>
                  <a:gd name="T13" fmla="*/ 57 h 1675"/>
                  <a:gd name="T14" fmla="*/ 495 w 495"/>
                  <a:gd name="T15" fmla="*/ 1619 h 1675"/>
                  <a:gd name="T16" fmla="*/ 493 w 495"/>
                  <a:gd name="T17" fmla="*/ 1637 h 1675"/>
                  <a:gd name="T18" fmla="*/ 484 w 495"/>
                  <a:gd name="T19" fmla="*/ 1652 h 1675"/>
                  <a:gd name="T20" fmla="*/ 472 w 495"/>
                  <a:gd name="T21" fmla="*/ 1664 h 1675"/>
                  <a:gd name="T22" fmla="*/ 457 w 495"/>
                  <a:gd name="T23" fmla="*/ 1672 h 1675"/>
                  <a:gd name="T24" fmla="*/ 439 w 495"/>
                  <a:gd name="T25" fmla="*/ 1675 h 1675"/>
                  <a:gd name="T26" fmla="*/ 57 w 495"/>
                  <a:gd name="T27" fmla="*/ 1675 h 1675"/>
                  <a:gd name="T28" fmla="*/ 39 w 495"/>
                  <a:gd name="T29" fmla="*/ 1672 h 1675"/>
                  <a:gd name="T30" fmla="*/ 23 w 495"/>
                  <a:gd name="T31" fmla="*/ 1664 h 1675"/>
                  <a:gd name="T32" fmla="*/ 10 w 495"/>
                  <a:gd name="T33" fmla="*/ 1652 h 1675"/>
                  <a:gd name="T34" fmla="*/ 3 w 495"/>
                  <a:gd name="T35" fmla="*/ 1637 h 1675"/>
                  <a:gd name="T36" fmla="*/ 0 w 495"/>
                  <a:gd name="T37" fmla="*/ 1619 h 1675"/>
                  <a:gd name="T38" fmla="*/ 0 w 495"/>
                  <a:gd name="T39" fmla="*/ 57 h 1675"/>
                  <a:gd name="T40" fmla="*/ 3 w 495"/>
                  <a:gd name="T41" fmla="*/ 39 h 1675"/>
                  <a:gd name="T42" fmla="*/ 10 w 495"/>
                  <a:gd name="T43" fmla="*/ 23 h 1675"/>
                  <a:gd name="T44" fmla="*/ 23 w 495"/>
                  <a:gd name="T45" fmla="*/ 11 h 1675"/>
                  <a:gd name="T46" fmla="*/ 39 w 495"/>
                  <a:gd name="T47" fmla="*/ 3 h 1675"/>
                  <a:gd name="T48" fmla="*/ 57 w 495"/>
                  <a:gd name="T49" fmla="*/ 0 h 1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95" h="1675">
                    <a:moveTo>
                      <a:pt x="57" y="0"/>
                    </a:moveTo>
                    <a:lnTo>
                      <a:pt x="439" y="0"/>
                    </a:lnTo>
                    <a:lnTo>
                      <a:pt x="457" y="3"/>
                    </a:lnTo>
                    <a:lnTo>
                      <a:pt x="472" y="11"/>
                    </a:lnTo>
                    <a:lnTo>
                      <a:pt x="484" y="23"/>
                    </a:lnTo>
                    <a:lnTo>
                      <a:pt x="493" y="39"/>
                    </a:lnTo>
                    <a:lnTo>
                      <a:pt x="495" y="57"/>
                    </a:lnTo>
                    <a:lnTo>
                      <a:pt x="495" y="1619"/>
                    </a:lnTo>
                    <a:lnTo>
                      <a:pt x="493" y="1637"/>
                    </a:lnTo>
                    <a:lnTo>
                      <a:pt x="484" y="1652"/>
                    </a:lnTo>
                    <a:lnTo>
                      <a:pt x="472" y="1664"/>
                    </a:lnTo>
                    <a:lnTo>
                      <a:pt x="457" y="1672"/>
                    </a:lnTo>
                    <a:lnTo>
                      <a:pt x="439" y="1675"/>
                    </a:lnTo>
                    <a:lnTo>
                      <a:pt x="57" y="1675"/>
                    </a:lnTo>
                    <a:lnTo>
                      <a:pt x="39" y="1672"/>
                    </a:lnTo>
                    <a:lnTo>
                      <a:pt x="23" y="1664"/>
                    </a:lnTo>
                    <a:lnTo>
                      <a:pt x="10" y="1652"/>
                    </a:lnTo>
                    <a:lnTo>
                      <a:pt x="3" y="1637"/>
                    </a:lnTo>
                    <a:lnTo>
                      <a:pt x="0" y="1619"/>
                    </a:lnTo>
                    <a:lnTo>
                      <a:pt x="0" y="57"/>
                    </a:lnTo>
                    <a:lnTo>
                      <a:pt x="3" y="39"/>
                    </a:lnTo>
                    <a:lnTo>
                      <a:pt x="10" y="23"/>
                    </a:lnTo>
                    <a:lnTo>
                      <a:pt x="23" y="11"/>
                    </a:lnTo>
                    <a:lnTo>
                      <a:pt x="39" y="3"/>
                    </a:lnTo>
                    <a:lnTo>
                      <a:pt x="5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1828343">
                  <a:defRPr/>
                </a:pPr>
                <a:endParaRPr lang="en-US" sz="3599">
                  <a:solidFill>
                    <a:prstClr val="black"/>
                  </a:solidFill>
                  <a:latin typeface="Poppins"/>
                </a:endParaRPr>
              </a:p>
            </p:txBody>
          </p:sp>
        </p:grpSp>
        <p:sp>
          <p:nvSpPr>
            <p:cNvPr id="19475" name="Freeform 741">
              <a:extLst>
                <a:ext uri="{FF2B5EF4-FFF2-40B4-BE49-F238E27FC236}">
                  <a16:creationId xmlns:a16="http://schemas.microsoft.com/office/drawing/2014/main" id="{1D1E85A8-86F9-1145-8D24-B790F2B53D4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34637" y="4815746"/>
              <a:ext cx="398097" cy="365342"/>
            </a:xfrm>
            <a:custGeom>
              <a:avLst/>
              <a:gdLst>
                <a:gd name="T0" fmla="*/ 99734 w 3321"/>
                <a:gd name="T1" fmla="*/ 171926 h 3043"/>
                <a:gd name="T2" fmla="*/ 31287 w 3321"/>
                <a:gd name="T3" fmla="*/ 206623 h 3043"/>
                <a:gd name="T4" fmla="*/ 99734 w 3321"/>
                <a:gd name="T5" fmla="*/ 241440 h 3043"/>
                <a:gd name="T6" fmla="*/ 167942 w 3321"/>
                <a:gd name="T7" fmla="*/ 206623 h 3043"/>
                <a:gd name="T8" fmla="*/ 99734 w 3321"/>
                <a:gd name="T9" fmla="*/ 171926 h 3043"/>
                <a:gd name="T10" fmla="*/ 298363 w 3321"/>
                <a:gd name="T11" fmla="*/ 171205 h 3043"/>
                <a:gd name="T12" fmla="*/ 230155 w 3321"/>
                <a:gd name="T13" fmla="*/ 206143 h 3043"/>
                <a:gd name="T14" fmla="*/ 298363 w 3321"/>
                <a:gd name="T15" fmla="*/ 240960 h 3043"/>
                <a:gd name="T16" fmla="*/ 366690 w 3321"/>
                <a:gd name="T17" fmla="*/ 206143 h 3043"/>
                <a:gd name="T18" fmla="*/ 298363 w 3321"/>
                <a:gd name="T19" fmla="*/ 171205 h 3043"/>
                <a:gd name="T20" fmla="*/ 199228 w 3321"/>
                <a:gd name="T21" fmla="*/ 15968 h 3043"/>
                <a:gd name="T22" fmla="*/ 131021 w 3321"/>
                <a:gd name="T23" fmla="*/ 50785 h 3043"/>
                <a:gd name="T24" fmla="*/ 199228 w 3321"/>
                <a:gd name="T25" fmla="*/ 85723 h 3043"/>
                <a:gd name="T26" fmla="*/ 267676 w 3321"/>
                <a:gd name="T27" fmla="*/ 50785 h 3043"/>
                <a:gd name="T28" fmla="*/ 199228 w 3321"/>
                <a:gd name="T29" fmla="*/ 15968 h 3043"/>
                <a:gd name="T30" fmla="*/ 199228 w 3321"/>
                <a:gd name="T31" fmla="*/ 0 h 3043"/>
                <a:gd name="T32" fmla="*/ 199228 w 3321"/>
                <a:gd name="T33" fmla="*/ 0 h 3043"/>
                <a:gd name="T34" fmla="*/ 298962 w 3321"/>
                <a:gd name="T35" fmla="*/ 50785 h 3043"/>
                <a:gd name="T36" fmla="*/ 298962 w 3321"/>
                <a:gd name="T37" fmla="*/ 155598 h 3043"/>
                <a:gd name="T38" fmla="*/ 398097 w 3321"/>
                <a:gd name="T39" fmla="*/ 206143 h 3043"/>
                <a:gd name="T40" fmla="*/ 398097 w 3321"/>
                <a:gd name="T41" fmla="*/ 313956 h 3043"/>
                <a:gd name="T42" fmla="*/ 298363 w 3321"/>
                <a:gd name="T43" fmla="*/ 364742 h 3043"/>
                <a:gd name="T44" fmla="*/ 199228 w 3321"/>
                <a:gd name="T45" fmla="*/ 314197 h 3043"/>
                <a:gd name="T46" fmla="*/ 199228 w 3321"/>
                <a:gd name="T47" fmla="*/ 314437 h 3043"/>
                <a:gd name="T48" fmla="*/ 99734 w 3321"/>
                <a:gd name="T49" fmla="*/ 365342 h 3043"/>
                <a:gd name="T50" fmla="*/ 0 w 3321"/>
                <a:gd name="T51" fmla="*/ 314437 h 3043"/>
                <a:gd name="T52" fmla="*/ 0 w 3321"/>
                <a:gd name="T53" fmla="*/ 206623 h 3043"/>
                <a:gd name="T54" fmla="*/ 99734 w 3321"/>
                <a:gd name="T55" fmla="*/ 155838 h 3043"/>
                <a:gd name="T56" fmla="*/ 99734 w 3321"/>
                <a:gd name="T57" fmla="*/ 50785 h 3043"/>
                <a:gd name="T58" fmla="*/ 199228 w 3321"/>
                <a:gd name="T59" fmla="*/ 0 h 304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3321" h="3043">
                  <a:moveTo>
                    <a:pt x="832" y="1432"/>
                  </a:moveTo>
                  <a:lnTo>
                    <a:pt x="261" y="1721"/>
                  </a:lnTo>
                  <a:lnTo>
                    <a:pt x="832" y="2011"/>
                  </a:lnTo>
                  <a:lnTo>
                    <a:pt x="1401" y="1721"/>
                  </a:lnTo>
                  <a:lnTo>
                    <a:pt x="832" y="1432"/>
                  </a:lnTo>
                  <a:close/>
                  <a:moveTo>
                    <a:pt x="2489" y="1426"/>
                  </a:moveTo>
                  <a:lnTo>
                    <a:pt x="1920" y="1717"/>
                  </a:lnTo>
                  <a:lnTo>
                    <a:pt x="2489" y="2007"/>
                  </a:lnTo>
                  <a:lnTo>
                    <a:pt x="3059" y="1717"/>
                  </a:lnTo>
                  <a:lnTo>
                    <a:pt x="2489" y="1426"/>
                  </a:lnTo>
                  <a:close/>
                  <a:moveTo>
                    <a:pt x="1662" y="133"/>
                  </a:moveTo>
                  <a:lnTo>
                    <a:pt x="1093" y="423"/>
                  </a:lnTo>
                  <a:lnTo>
                    <a:pt x="1662" y="714"/>
                  </a:lnTo>
                  <a:lnTo>
                    <a:pt x="2233" y="423"/>
                  </a:lnTo>
                  <a:lnTo>
                    <a:pt x="1662" y="133"/>
                  </a:lnTo>
                  <a:close/>
                  <a:moveTo>
                    <a:pt x="1662" y="0"/>
                  </a:moveTo>
                  <a:lnTo>
                    <a:pt x="1662" y="0"/>
                  </a:lnTo>
                  <a:lnTo>
                    <a:pt x="2494" y="423"/>
                  </a:lnTo>
                  <a:lnTo>
                    <a:pt x="2494" y="1296"/>
                  </a:lnTo>
                  <a:lnTo>
                    <a:pt x="3321" y="1717"/>
                  </a:lnTo>
                  <a:lnTo>
                    <a:pt x="3321" y="2615"/>
                  </a:lnTo>
                  <a:lnTo>
                    <a:pt x="2489" y="3038"/>
                  </a:lnTo>
                  <a:lnTo>
                    <a:pt x="1662" y="2617"/>
                  </a:lnTo>
                  <a:lnTo>
                    <a:pt x="1662" y="2619"/>
                  </a:lnTo>
                  <a:lnTo>
                    <a:pt x="832" y="3043"/>
                  </a:lnTo>
                  <a:lnTo>
                    <a:pt x="0" y="2619"/>
                  </a:lnTo>
                  <a:lnTo>
                    <a:pt x="0" y="1721"/>
                  </a:lnTo>
                  <a:lnTo>
                    <a:pt x="832" y="1298"/>
                  </a:lnTo>
                  <a:lnTo>
                    <a:pt x="832" y="423"/>
                  </a:lnTo>
                  <a:lnTo>
                    <a:pt x="166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182834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ES" sz="3599">
                <a:solidFill>
                  <a:prstClr val="black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19476" name="Freeform 763">
              <a:extLst>
                <a:ext uri="{FF2B5EF4-FFF2-40B4-BE49-F238E27FC236}">
                  <a16:creationId xmlns:a16="http://schemas.microsoft.com/office/drawing/2014/main" id="{3477C03D-8C7A-7FBE-74CC-23121DAE7BA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97772" y="2981446"/>
              <a:ext cx="377482" cy="396397"/>
            </a:xfrm>
            <a:custGeom>
              <a:avLst/>
              <a:gdLst>
                <a:gd name="T0" fmla="*/ 188682 w 3217"/>
                <a:gd name="T1" fmla="*/ 30411 h 3376"/>
                <a:gd name="T2" fmla="*/ 59374 w 3217"/>
                <a:gd name="T3" fmla="*/ 96164 h 3376"/>
                <a:gd name="T4" fmla="*/ 188682 w 3217"/>
                <a:gd name="T5" fmla="*/ 162152 h 3376"/>
                <a:gd name="T6" fmla="*/ 318108 w 3217"/>
                <a:gd name="T7" fmla="*/ 96164 h 3376"/>
                <a:gd name="T8" fmla="*/ 188682 w 3217"/>
                <a:gd name="T9" fmla="*/ 30411 h 3376"/>
                <a:gd name="T10" fmla="*/ 188682 w 3217"/>
                <a:gd name="T11" fmla="*/ 0 h 3376"/>
                <a:gd name="T12" fmla="*/ 377482 w 3217"/>
                <a:gd name="T13" fmla="*/ 96164 h 3376"/>
                <a:gd name="T14" fmla="*/ 377482 w 3217"/>
                <a:gd name="T15" fmla="*/ 300116 h 3376"/>
                <a:gd name="T16" fmla="*/ 188682 w 3217"/>
                <a:gd name="T17" fmla="*/ 396397 h 3376"/>
                <a:gd name="T18" fmla="*/ 0 w 3217"/>
                <a:gd name="T19" fmla="*/ 300116 h 3376"/>
                <a:gd name="T20" fmla="*/ 0 w 3217"/>
                <a:gd name="T21" fmla="*/ 96164 h 3376"/>
                <a:gd name="T22" fmla="*/ 188682 w 3217"/>
                <a:gd name="T23" fmla="*/ 0 h 337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217" h="3376">
                  <a:moveTo>
                    <a:pt x="1608" y="259"/>
                  </a:moveTo>
                  <a:lnTo>
                    <a:pt x="506" y="819"/>
                  </a:lnTo>
                  <a:lnTo>
                    <a:pt x="1608" y="1381"/>
                  </a:lnTo>
                  <a:lnTo>
                    <a:pt x="2711" y="819"/>
                  </a:lnTo>
                  <a:lnTo>
                    <a:pt x="1608" y="259"/>
                  </a:lnTo>
                  <a:close/>
                  <a:moveTo>
                    <a:pt x="1608" y="0"/>
                  </a:moveTo>
                  <a:lnTo>
                    <a:pt x="3217" y="819"/>
                  </a:lnTo>
                  <a:lnTo>
                    <a:pt x="3217" y="2556"/>
                  </a:lnTo>
                  <a:lnTo>
                    <a:pt x="1608" y="3376"/>
                  </a:lnTo>
                  <a:lnTo>
                    <a:pt x="0" y="2556"/>
                  </a:lnTo>
                  <a:lnTo>
                    <a:pt x="0" y="819"/>
                  </a:lnTo>
                  <a:lnTo>
                    <a:pt x="160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182834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ES" sz="3599">
                <a:solidFill>
                  <a:prstClr val="black"/>
                </a:solidFill>
                <a:latin typeface="Poppins" panose="00000500000000000000" pitchFamily="2" charset="0"/>
              </a:endParaRPr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DA149B32-41F9-24F0-8B62-DA479FEFB612}"/>
                </a:ext>
              </a:extLst>
            </p:cNvPr>
            <p:cNvGrpSpPr/>
            <p:nvPr/>
          </p:nvGrpSpPr>
          <p:grpSpPr>
            <a:xfrm>
              <a:off x="6927180" y="4860046"/>
              <a:ext cx="310967" cy="321042"/>
              <a:chOff x="-3343275" y="-307975"/>
              <a:chExt cx="735013" cy="758826"/>
            </a:xfrm>
            <a:solidFill>
              <a:schemeClr val="bg1"/>
            </a:solidFill>
          </p:grpSpPr>
          <p:sp>
            <p:nvSpPr>
              <p:cNvPr id="35" name="Freeform 659">
                <a:extLst>
                  <a:ext uri="{FF2B5EF4-FFF2-40B4-BE49-F238E27FC236}">
                    <a16:creationId xmlns:a16="http://schemas.microsoft.com/office/drawing/2014/main" id="{F0FF175D-D199-CA3C-C6DA-B4A381E9FE3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3343275" y="-307975"/>
                <a:ext cx="735013" cy="758826"/>
              </a:xfrm>
              <a:custGeom>
                <a:avLst/>
                <a:gdLst>
                  <a:gd name="T0" fmla="*/ 1152 w 3243"/>
                  <a:gd name="T1" fmla="*/ 325 h 3345"/>
                  <a:gd name="T2" fmla="*/ 831 w 3243"/>
                  <a:gd name="T3" fmla="*/ 666 h 3345"/>
                  <a:gd name="T4" fmla="*/ 1152 w 3243"/>
                  <a:gd name="T5" fmla="*/ 666 h 3345"/>
                  <a:gd name="T6" fmla="*/ 1152 w 3243"/>
                  <a:gd name="T7" fmla="*/ 325 h 3345"/>
                  <a:gd name="T8" fmla="*/ 1327 w 3243"/>
                  <a:gd name="T9" fmla="*/ 177 h 3345"/>
                  <a:gd name="T10" fmla="*/ 1327 w 3243"/>
                  <a:gd name="T11" fmla="*/ 843 h 3345"/>
                  <a:gd name="T12" fmla="*/ 666 w 3243"/>
                  <a:gd name="T13" fmla="*/ 843 h 3345"/>
                  <a:gd name="T14" fmla="*/ 666 w 3243"/>
                  <a:gd name="T15" fmla="*/ 2095 h 3345"/>
                  <a:gd name="T16" fmla="*/ 1622 w 3243"/>
                  <a:gd name="T17" fmla="*/ 3020 h 3345"/>
                  <a:gd name="T18" fmla="*/ 2578 w 3243"/>
                  <a:gd name="T19" fmla="*/ 2095 h 3345"/>
                  <a:gd name="T20" fmla="*/ 2578 w 3243"/>
                  <a:gd name="T21" fmla="*/ 177 h 3345"/>
                  <a:gd name="T22" fmla="*/ 1327 w 3243"/>
                  <a:gd name="T23" fmla="*/ 177 h 3345"/>
                  <a:gd name="T24" fmla="*/ 1216 w 3243"/>
                  <a:gd name="T25" fmla="*/ 0 h 3345"/>
                  <a:gd name="T26" fmla="*/ 2752 w 3243"/>
                  <a:gd name="T27" fmla="*/ 0 h 3345"/>
                  <a:gd name="T28" fmla="*/ 2752 w 3243"/>
                  <a:gd name="T29" fmla="*/ 963 h 3345"/>
                  <a:gd name="T30" fmla="*/ 3138 w 3243"/>
                  <a:gd name="T31" fmla="*/ 1336 h 3345"/>
                  <a:gd name="T32" fmla="*/ 2752 w 3243"/>
                  <a:gd name="T33" fmla="*/ 1336 h 3345"/>
                  <a:gd name="T34" fmla="*/ 2752 w 3243"/>
                  <a:gd name="T35" fmla="*/ 1926 h 3345"/>
                  <a:gd name="T36" fmla="*/ 3243 w 3243"/>
                  <a:gd name="T37" fmla="*/ 1452 h 3345"/>
                  <a:gd name="T38" fmla="*/ 3243 w 3243"/>
                  <a:gd name="T39" fmla="*/ 3345 h 3345"/>
                  <a:gd name="T40" fmla="*/ 0 w 3243"/>
                  <a:gd name="T41" fmla="*/ 3345 h 3345"/>
                  <a:gd name="T42" fmla="*/ 0 w 3243"/>
                  <a:gd name="T43" fmla="*/ 1452 h 3345"/>
                  <a:gd name="T44" fmla="*/ 491 w 3243"/>
                  <a:gd name="T45" fmla="*/ 1926 h 3345"/>
                  <a:gd name="T46" fmla="*/ 491 w 3243"/>
                  <a:gd name="T47" fmla="*/ 1336 h 3345"/>
                  <a:gd name="T48" fmla="*/ 106 w 3243"/>
                  <a:gd name="T49" fmla="*/ 1336 h 3345"/>
                  <a:gd name="T50" fmla="*/ 491 w 3243"/>
                  <a:gd name="T51" fmla="*/ 963 h 3345"/>
                  <a:gd name="T52" fmla="*/ 491 w 3243"/>
                  <a:gd name="T53" fmla="*/ 772 h 3345"/>
                  <a:gd name="T54" fmla="*/ 1216 w 3243"/>
                  <a:gd name="T55" fmla="*/ 0 h 3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243" h="3345">
                    <a:moveTo>
                      <a:pt x="1152" y="325"/>
                    </a:moveTo>
                    <a:lnTo>
                      <a:pt x="831" y="666"/>
                    </a:lnTo>
                    <a:lnTo>
                      <a:pt x="1152" y="666"/>
                    </a:lnTo>
                    <a:lnTo>
                      <a:pt x="1152" y="325"/>
                    </a:lnTo>
                    <a:close/>
                    <a:moveTo>
                      <a:pt x="1327" y="177"/>
                    </a:moveTo>
                    <a:lnTo>
                      <a:pt x="1327" y="843"/>
                    </a:lnTo>
                    <a:lnTo>
                      <a:pt x="666" y="843"/>
                    </a:lnTo>
                    <a:lnTo>
                      <a:pt x="666" y="2095"/>
                    </a:lnTo>
                    <a:lnTo>
                      <a:pt x="1622" y="3020"/>
                    </a:lnTo>
                    <a:lnTo>
                      <a:pt x="2578" y="2095"/>
                    </a:lnTo>
                    <a:lnTo>
                      <a:pt x="2578" y="177"/>
                    </a:lnTo>
                    <a:lnTo>
                      <a:pt x="1327" y="177"/>
                    </a:lnTo>
                    <a:close/>
                    <a:moveTo>
                      <a:pt x="1216" y="0"/>
                    </a:moveTo>
                    <a:lnTo>
                      <a:pt x="2752" y="0"/>
                    </a:lnTo>
                    <a:lnTo>
                      <a:pt x="2752" y="963"/>
                    </a:lnTo>
                    <a:lnTo>
                      <a:pt x="3138" y="1336"/>
                    </a:lnTo>
                    <a:lnTo>
                      <a:pt x="2752" y="1336"/>
                    </a:lnTo>
                    <a:lnTo>
                      <a:pt x="2752" y="1926"/>
                    </a:lnTo>
                    <a:lnTo>
                      <a:pt x="3243" y="1452"/>
                    </a:lnTo>
                    <a:lnTo>
                      <a:pt x="3243" y="3345"/>
                    </a:lnTo>
                    <a:lnTo>
                      <a:pt x="0" y="3345"/>
                    </a:lnTo>
                    <a:lnTo>
                      <a:pt x="0" y="1452"/>
                    </a:lnTo>
                    <a:lnTo>
                      <a:pt x="491" y="1926"/>
                    </a:lnTo>
                    <a:lnTo>
                      <a:pt x="491" y="1336"/>
                    </a:lnTo>
                    <a:lnTo>
                      <a:pt x="106" y="1336"/>
                    </a:lnTo>
                    <a:lnTo>
                      <a:pt x="491" y="963"/>
                    </a:lnTo>
                    <a:lnTo>
                      <a:pt x="491" y="772"/>
                    </a:lnTo>
                    <a:lnTo>
                      <a:pt x="12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1828343">
                  <a:defRPr/>
                </a:pPr>
                <a:endParaRPr lang="en-US" sz="3599">
                  <a:solidFill>
                    <a:prstClr val="black"/>
                  </a:solidFill>
                  <a:latin typeface="Poppins"/>
                </a:endParaRPr>
              </a:p>
            </p:txBody>
          </p:sp>
          <p:sp>
            <p:nvSpPr>
              <p:cNvPr id="36" name="Rectangle 660">
                <a:extLst>
                  <a:ext uri="{FF2B5EF4-FFF2-40B4-BE49-F238E27FC236}">
                    <a16:creationId xmlns:a16="http://schemas.microsoft.com/office/drawing/2014/main" id="{49F0E909-8666-C7B1-12D9-B5D6436A8B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3105150" y="-53975"/>
                <a:ext cx="261938" cy="49213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defTabSz="1828343">
                  <a:defRPr/>
                </a:pPr>
                <a:endParaRPr lang="en-US" sz="3599">
                  <a:solidFill>
                    <a:prstClr val="black"/>
                  </a:solidFill>
                  <a:latin typeface="Poppins"/>
                </a:endParaRPr>
              </a:p>
            </p:txBody>
          </p:sp>
          <p:sp>
            <p:nvSpPr>
              <p:cNvPr id="37" name="Rectangle 661">
                <a:extLst>
                  <a:ext uri="{FF2B5EF4-FFF2-40B4-BE49-F238E27FC236}">
                    <a16:creationId xmlns:a16="http://schemas.microsoft.com/office/drawing/2014/main" id="{CFD55292-843C-C71C-4B95-2566E58C77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3105150" y="57150"/>
                <a:ext cx="261938" cy="49213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defTabSz="1828343">
                  <a:defRPr/>
                </a:pPr>
                <a:endParaRPr lang="en-US" sz="3599">
                  <a:solidFill>
                    <a:prstClr val="black"/>
                  </a:solidFill>
                  <a:latin typeface="Poppins"/>
                </a:endParaRPr>
              </a:p>
            </p:txBody>
          </p:sp>
        </p:grpSp>
      </p:grpSp>
      <p:sp>
        <p:nvSpPr>
          <p:cNvPr id="38" name="Rectangle 9">
            <a:extLst>
              <a:ext uri="{FF2B5EF4-FFF2-40B4-BE49-F238E27FC236}">
                <a16:creationId xmlns:a16="http://schemas.microsoft.com/office/drawing/2014/main" id="{55545668-CC97-14FE-663C-7CAD34E07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5266" y="1786"/>
            <a:ext cx="1288714" cy="128554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4763" cap="flat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 defTabSz="1828343">
              <a:defRPr/>
            </a:pPr>
            <a:endParaRPr lang="en-US" sz="3599" dirty="0">
              <a:solidFill>
                <a:prstClr val="black"/>
              </a:solidFill>
              <a:latin typeface="Poppins"/>
            </a:endParaRPr>
          </a:p>
        </p:txBody>
      </p:sp>
      <p:sp>
        <p:nvSpPr>
          <p:cNvPr id="2" name="Rectangle 10">
            <a:extLst>
              <a:ext uri="{FF2B5EF4-FFF2-40B4-BE49-F238E27FC236}">
                <a16:creationId xmlns:a16="http://schemas.microsoft.com/office/drawing/2014/main" id="{23844344-72A1-6AC1-36FC-69AA863F36C2}"/>
              </a:ext>
            </a:extLst>
          </p:cNvPr>
          <p:cNvSpPr/>
          <p:nvPr/>
        </p:nvSpPr>
        <p:spPr>
          <a:xfrm>
            <a:off x="12141223" y="4507638"/>
            <a:ext cx="4929490" cy="258256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defTabSz="1828343">
              <a:lnSpc>
                <a:spcPct val="150000"/>
              </a:lnSpc>
              <a:defRPr/>
            </a:pPr>
            <a:r>
              <a:rPr lang="en-US" sz="2199" dirty="0" err="1">
                <a:solidFill>
                  <a:prstClr val="black">
                    <a:lumMod val="50000"/>
                    <a:lumOff val="50000"/>
                  </a:prstClr>
                </a:solidFill>
                <a:latin typeface="Poppins"/>
              </a:rPr>
              <a:t>Texto</a:t>
            </a:r>
            <a:endParaRPr lang="en-US" sz="2199" dirty="0">
              <a:solidFill>
                <a:prstClr val="black">
                  <a:lumMod val="50000"/>
                  <a:lumOff val="50000"/>
                </a:prstClr>
              </a:solidFill>
              <a:latin typeface="Poppins"/>
            </a:endParaRPr>
          </a:p>
          <a:p>
            <a:pPr algn="r" defTabSz="1828343">
              <a:lnSpc>
                <a:spcPct val="150000"/>
              </a:lnSpc>
              <a:defRPr/>
            </a:pPr>
            <a:r>
              <a:rPr lang="en-US" sz="2199" dirty="0" err="1">
                <a:solidFill>
                  <a:prstClr val="black">
                    <a:lumMod val="50000"/>
                    <a:lumOff val="50000"/>
                  </a:prstClr>
                </a:solidFill>
                <a:latin typeface="Poppins" panose="00000500000000000000" pitchFamily="2" charset="0"/>
              </a:rPr>
              <a:t>Texto</a:t>
            </a:r>
            <a:endParaRPr lang="en-US" sz="2199" dirty="0">
              <a:solidFill>
                <a:prstClr val="black">
                  <a:lumMod val="50000"/>
                  <a:lumOff val="50000"/>
                </a:prstClr>
              </a:solidFill>
              <a:latin typeface="Poppins" panose="00000500000000000000" pitchFamily="2" charset="0"/>
            </a:endParaRPr>
          </a:p>
          <a:p>
            <a:pPr algn="r" defTabSz="1828343">
              <a:lnSpc>
                <a:spcPct val="150000"/>
              </a:lnSpc>
              <a:defRPr/>
            </a:pPr>
            <a:r>
              <a:rPr lang="en-US" sz="2199" dirty="0" err="1">
                <a:solidFill>
                  <a:prstClr val="black">
                    <a:lumMod val="50000"/>
                    <a:lumOff val="50000"/>
                  </a:prstClr>
                </a:solidFill>
                <a:latin typeface="Poppins" panose="00000500000000000000" pitchFamily="2" charset="0"/>
              </a:rPr>
              <a:t>Texto</a:t>
            </a:r>
            <a:endParaRPr lang="en-US" sz="2199" dirty="0">
              <a:solidFill>
                <a:prstClr val="black">
                  <a:lumMod val="50000"/>
                  <a:lumOff val="50000"/>
                </a:prstClr>
              </a:solidFill>
              <a:latin typeface="Poppins" panose="00000500000000000000" pitchFamily="2" charset="0"/>
            </a:endParaRPr>
          </a:p>
          <a:p>
            <a:pPr algn="r" defTabSz="1828343">
              <a:lnSpc>
                <a:spcPct val="150000"/>
              </a:lnSpc>
              <a:defRPr/>
            </a:pPr>
            <a:r>
              <a:rPr lang="en-US" sz="2199" dirty="0" err="1">
                <a:solidFill>
                  <a:prstClr val="black">
                    <a:lumMod val="50000"/>
                    <a:lumOff val="50000"/>
                  </a:prstClr>
                </a:solidFill>
                <a:latin typeface="Poppins" panose="00000500000000000000" pitchFamily="2" charset="0"/>
              </a:rPr>
              <a:t>Texto</a:t>
            </a:r>
            <a:endParaRPr lang="en-US" sz="2199" dirty="0">
              <a:solidFill>
                <a:prstClr val="black">
                  <a:lumMod val="50000"/>
                  <a:lumOff val="50000"/>
                </a:prstClr>
              </a:solidFill>
              <a:latin typeface="Poppins" panose="00000500000000000000" pitchFamily="2" charset="0"/>
            </a:endParaRPr>
          </a:p>
          <a:p>
            <a:pPr algn="r" defTabSz="1828343">
              <a:lnSpc>
                <a:spcPct val="150000"/>
              </a:lnSpc>
              <a:defRPr/>
            </a:pPr>
            <a:r>
              <a:rPr lang="en-US" sz="2199" dirty="0" err="1">
                <a:solidFill>
                  <a:prstClr val="black">
                    <a:lumMod val="50000"/>
                    <a:lumOff val="50000"/>
                  </a:prstClr>
                </a:solidFill>
                <a:latin typeface="Poppins" panose="00000500000000000000" pitchFamily="2" charset="0"/>
              </a:rPr>
              <a:t>Texto</a:t>
            </a:r>
            <a:endParaRPr lang="en-US" sz="2199" dirty="0">
              <a:solidFill>
                <a:prstClr val="black">
                  <a:lumMod val="50000"/>
                  <a:lumOff val="50000"/>
                </a:prstClr>
              </a:solidFill>
              <a:latin typeface="Poppins"/>
            </a:endParaRPr>
          </a:p>
        </p:txBody>
      </p:sp>
      <p:pic>
        <p:nvPicPr>
          <p:cNvPr id="3" name="Imagen 2">
            <a:hlinkClick r:id="rId2"/>
            <a:extLst>
              <a:ext uri="{FF2B5EF4-FFF2-40B4-BE49-F238E27FC236}">
                <a16:creationId xmlns:a16="http://schemas.microsoft.com/office/drawing/2014/main" id="{E1434069-1DAC-C41A-050B-A1562F7B83D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2305" y="12193824"/>
            <a:ext cx="1522176" cy="1522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000"/>
                            </p:stCondLst>
                            <p:childTnLst>
                              <p:par>
                                <p:cTn id="6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21" grpId="0" animBg="1"/>
      <p:bldP spid="22" grpId="0" animBg="1"/>
      <p:bldP spid="23" grpId="0" animBg="1"/>
      <p:bldP spid="38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40B28D1F-0644-E538-1EF9-D20CCCA2EC0C}"/>
              </a:ext>
            </a:extLst>
          </p:cNvPr>
          <p:cNvSpPr txBox="1">
            <a:spLocks/>
          </p:cNvSpPr>
          <p:nvPr/>
        </p:nvSpPr>
        <p:spPr>
          <a:xfrm>
            <a:off x="1101440" y="1458734"/>
            <a:ext cx="22174774" cy="14886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200" b="1" kern="12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pPr algn="ctr" defTabSz="1828343">
              <a:defRPr/>
            </a:pPr>
            <a:r>
              <a:rPr lang="en-ID" sz="10797" spc="0" dirty="0">
                <a:solidFill>
                  <a:srgbClr val="19C8EB"/>
                </a:solidFill>
              </a:rPr>
              <a:t>FADO</a:t>
            </a:r>
            <a:endParaRPr lang="en-ID" sz="6398" spc="0" dirty="0">
              <a:solidFill>
                <a:prstClr val="black"/>
              </a:solidFill>
            </a:endParaRPr>
          </a:p>
        </p:txBody>
      </p:sp>
      <p:sp>
        <p:nvSpPr>
          <p:cNvPr id="4" name="Google Shape;437;p22">
            <a:extLst>
              <a:ext uri="{FF2B5EF4-FFF2-40B4-BE49-F238E27FC236}">
                <a16:creationId xmlns:a16="http://schemas.microsoft.com/office/drawing/2014/main" id="{EC0DE375-08D9-D665-2D05-0D88F256A397}"/>
              </a:ext>
            </a:extLst>
          </p:cNvPr>
          <p:cNvSpPr/>
          <p:nvPr/>
        </p:nvSpPr>
        <p:spPr>
          <a:xfrm rot="2700000">
            <a:off x="10552539" y="6208881"/>
            <a:ext cx="3313837" cy="3317012"/>
          </a:xfrm>
          <a:custGeom>
            <a:avLst/>
            <a:gdLst/>
            <a:ahLst/>
            <a:cxnLst/>
            <a:rect l="l" t="t" r="r" b="b"/>
            <a:pathLst>
              <a:path w="66949" h="66937" extrusionOk="0">
                <a:moveTo>
                  <a:pt x="33469" y="0"/>
                </a:moveTo>
                <a:cubicBezTo>
                  <a:pt x="14990" y="0"/>
                  <a:pt x="0" y="14990"/>
                  <a:pt x="0" y="33469"/>
                </a:cubicBezTo>
                <a:cubicBezTo>
                  <a:pt x="0" y="51959"/>
                  <a:pt x="14990" y="66937"/>
                  <a:pt x="33469" y="66937"/>
                </a:cubicBezTo>
                <a:cubicBezTo>
                  <a:pt x="51959" y="66937"/>
                  <a:pt x="66949" y="51959"/>
                  <a:pt x="66949" y="33469"/>
                </a:cubicBezTo>
                <a:cubicBezTo>
                  <a:pt x="66949" y="14990"/>
                  <a:pt x="51959" y="0"/>
                  <a:pt x="33469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spcFirstLastPara="1" lIns="182802" tIns="182802" rIns="182802" bIns="182802" anchor="ctr"/>
          <a:lstStyle/>
          <a:p>
            <a:pPr defTabSz="1828343">
              <a:defRPr/>
            </a:pPr>
            <a:endParaRPr sz="3599">
              <a:solidFill>
                <a:prstClr val="black"/>
              </a:solidFill>
              <a:latin typeface="Open Sans"/>
            </a:endParaRPr>
          </a:p>
        </p:txBody>
      </p:sp>
      <p:sp>
        <p:nvSpPr>
          <p:cNvPr id="32771" name="Google Shape;439;p22">
            <a:extLst>
              <a:ext uri="{FF2B5EF4-FFF2-40B4-BE49-F238E27FC236}">
                <a16:creationId xmlns:a16="http://schemas.microsoft.com/office/drawing/2014/main" id="{EF9A8F97-5A93-E163-CCFA-20D8798FEA79}"/>
              </a:ext>
            </a:extLst>
          </p:cNvPr>
          <p:cNvSpPr>
            <a:spLocks/>
          </p:cNvSpPr>
          <p:nvPr/>
        </p:nvSpPr>
        <p:spPr bwMode="auto">
          <a:xfrm rot="2700000">
            <a:off x="12214219" y="7899131"/>
            <a:ext cx="3332882" cy="3313837"/>
          </a:xfrm>
          <a:custGeom>
            <a:avLst/>
            <a:gdLst>
              <a:gd name="T0" fmla="*/ 19252 w 56555"/>
              <a:gd name="T1" fmla="*/ 1 h 56258"/>
              <a:gd name="T2" fmla="*/ 0 w 56555"/>
              <a:gd name="T3" fmla="*/ 19551 h 56258"/>
              <a:gd name="T4" fmla="*/ 0 w 56555"/>
              <a:gd name="T5" fmla="*/ 37255 h 56258"/>
              <a:gd name="T6" fmla="*/ 18871 w 56555"/>
              <a:gd name="T7" fmla="*/ 56257 h 56258"/>
              <a:gd name="T8" fmla="*/ 56555 w 56555"/>
              <a:gd name="T9" fmla="*/ 56257 h 56258"/>
              <a:gd name="T10" fmla="*/ 56555 w 56555"/>
              <a:gd name="T11" fmla="*/ 1 h 56258"/>
              <a:gd name="T12" fmla="*/ 19252 w 56555"/>
              <a:gd name="T13" fmla="*/ 1 h 56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555" h="56258" extrusionOk="0">
                <a:moveTo>
                  <a:pt x="19252" y="1"/>
                </a:moveTo>
                <a:lnTo>
                  <a:pt x="0" y="19551"/>
                </a:lnTo>
                <a:lnTo>
                  <a:pt x="0" y="37255"/>
                </a:lnTo>
                <a:lnTo>
                  <a:pt x="18871" y="56257"/>
                </a:lnTo>
                <a:lnTo>
                  <a:pt x="56555" y="56257"/>
                </a:lnTo>
                <a:lnTo>
                  <a:pt x="56555" y="1"/>
                </a:lnTo>
                <a:lnTo>
                  <a:pt x="19252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31310" tIns="182802" rIns="182802" bIns="182802" anchor="ctr"/>
          <a:lstStyle/>
          <a:p>
            <a:pPr defTabSz="1828343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3599">
              <a:solidFill>
                <a:prstClr val="black"/>
              </a:solidFill>
              <a:latin typeface="Open Sans" panose="020B0606030504020204" pitchFamily="34" charset="0"/>
            </a:endParaRPr>
          </a:p>
        </p:txBody>
      </p:sp>
      <p:sp>
        <p:nvSpPr>
          <p:cNvPr id="32772" name="Google Shape;445;p22">
            <a:extLst>
              <a:ext uri="{FF2B5EF4-FFF2-40B4-BE49-F238E27FC236}">
                <a16:creationId xmlns:a16="http://schemas.microsoft.com/office/drawing/2014/main" id="{77ADAEDE-04C4-4BE8-9AC9-1863E6F227BF}"/>
              </a:ext>
            </a:extLst>
          </p:cNvPr>
          <p:cNvSpPr>
            <a:spLocks/>
          </p:cNvSpPr>
          <p:nvPr/>
        </p:nvSpPr>
        <p:spPr bwMode="auto">
          <a:xfrm rot="2700000">
            <a:off x="8849596" y="4518637"/>
            <a:ext cx="3332882" cy="3307488"/>
          </a:xfrm>
          <a:custGeom>
            <a:avLst/>
            <a:gdLst>
              <a:gd name="T0" fmla="*/ 0 w 56556"/>
              <a:gd name="T1" fmla="*/ 1 h 56115"/>
              <a:gd name="T2" fmla="*/ 0 w 56556"/>
              <a:gd name="T3" fmla="*/ 56115 h 56115"/>
              <a:gd name="T4" fmla="*/ 37267 w 56556"/>
              <a:gd name="T5" fmla="*/ 56115 h 56115"/>
              <a:gd name="T6" fmla="*/ 56555 w 56556"/>
              <a:gd name="T7" fmla="*/ 36565 h 56115"/>
              <a:gd name="T8" fmla="*/ 56555 w 56556"/>
              <a:gd name="T9" fmla="*/ 18860 h 56115"/>
              <a:gd name="T10" fmla="*/ 37648 w 56556"/>
              <a:gd name="T11" fmla="*/ 1 h 56115"/>
              <a:gd name="T12" fmla="*/ 0 w 56556"/>
              <a:gd name="T13" fmla="*/ 1 h 56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556" h="56115" extrusionOk="0">
                <a:moveTo>
                  <a:pt x="0" y="1"/>
                </a:moveTo>
                <a:lnTo>
                  <a:pt x="0" y="56115"/>
                </a:lnTo>
                <a:lnTo>
                  <a:pt x="37267" y="56115"/>
                </a:lnTo>
                <a:lnTo>
                  <a:pt x="56555" y="36565"/>
                </a:lnTo>
                <a:lnTo>
                  <a:pt x="56555" y="18860"/>
                </a:lnTo>
                <a:lnTo>
                  <a:pt x="37648" y="1"/>
                </a:lnTo>
                <a:lnTo>
                  <a:pt x="0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82802" tIns="182802" rIns="731310" bIns="182802" anchor="ctr"/>
          <a:lstStyle/>
          <a:p>
            <a:pPr defTabSz="1828343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3599">
              <a:solidFill>
                <a:prstClr val="black"/>
              </a:solidFill>
              <a:latin typeface="Open Sans" panose="020B0606030504020204" pitchFamily="34" charset="0"/>
            </a:endParaRPr>
          </a:p>
        </p:txBody>
      </p:sp>
      <p:sp>
        <p:nvSpPr>
          <p:cNvPr id="9" name="Google Shape;451;p22">
            <a:extLst>
              <a:ext uri="{FF2B5EF4-FFF2-40B4-BE49-F238E27FC236}">
                <a16:creationId xmlns:a16="http://schemas.microsoft.com/office/drawing/2014/main" id="{4872F0AA-6879-F5F9-0DFC-59653D1E5B72}"/>
              </a:ext>
            </a:extLst>
          </p:cNvPr>
          <p:cNvSpPr/>
          <p:nvPr/>
        </p:nvSpPr>
        <p:spPr>
          <a:xfrm rot="2700000">
            <a:off x="12231677" y="4494830"/>
            <a:ext cx="3307488" cy="3323358"/>
          </a:xfrm>
          <a:custGeom>
            <a:avLst/>
            <a:gdLst/>
            <a:ahLst/>
            <a:cxnLst/>
            <a:rect l="l" t="t" r="r" b="b"/>
            <a:pathLst>
              <a:path w="56103" h="56413" extrusionOk="0">
                <a:moveTo>
                  <a:pt x="1" y="1"/>
                </a:moveTo>
                <a:lnTo>
                  <a:pt x="1" y="37220"/>
                </a:lnTo>
                <a:lnTo>
                  <a:pt x="19515" y="56413"/>
                </a:lnTo>
                <a:lnTo>
                  <a:pt x="37220" y="56413"/>
                </a:lnTo>
                <a:lnTo>
                  <a:pt x="56103" y="37601"/>
                </a:lnTo>
                <a:lnTo>
                  <a:pt x="56103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lIns="182802" tIns="639883" rIns="182802" bIns="182802"/>
          <a:lstStyle/>
          <a:p>
            <a:pPr algn="ctr" defTabSz="1828343">
              <a:buClr>
                <a:prstClr val="black"/>
              </a:buClr>
              <a:buSzPts val="1100"/>
              <a:defRPr/>
            </a:pPr>
            <a:endParaRPr sz="3599" dirty="0">
              <a:solidFill>
                <a:srgbClr val="FFFFFF"/>
              </a:solidFill>
              <a:latin typeface="Open Sans"/>
            </a:endParaRPr>
          </a:p>
        </p:txBody>
      </p:sp>
      <p:sp>
        <p:nvSpPr>
          <p:cNvPr id="11" name="Google Shape;457;p22">
            <a:extLst>
              <a:ext uri="{FF2B5EF4-FFF2-40B4-BE49-F238E27FC236}">
                <a16:creationId xmlns:a16="http://schemas.microsoft.com/office/drawing/2014/main" id="{86EE413D-DF7D-4480-1760-6A68BAD89F14}"/>
              </a:ext>
            </a:extLst>
          </p:cNvPr>
          <p:cNvSpPr/>
          <p:nvPr/>
        </p:nvSpPr>
        <p:spPr>
          <a:xfrm rot="2700000">
            <a:off x="8833725" y="7908651"/>
            <a:ext cx="3317012" cy="3323360"/>
          </a:xfrm>
          <a:custGeom>
            <a:avLst/>
            <a:gdLst/>
            <a:ahLst/>
            <a:cxnLst/>
            <a:rect l="l" t="t" r="r" b="b"/>
            <a:pathLst>
              <a:path w="56258" h="56401" extrusionOk="0">
                <a:moveTo>
                  <a:pt x="19158" y="0"/>
                </a:moveTo>
                <a:lnTo>
                  <a:pt x="1" y="18515"/>
                </a:lnTo>
                <a:lnTo>
                  <a:pt x="1" y="56400"/>
                </a:lnTo>
                <a:lnTo>
                  <a:pt x="56258" y="56400"/>
                </a:lnTo>
                <a:lnTo>
                  <a:pt x="56258" y="18896"/>
                </a:lnTo>
                <a:lnTo>
                  <a:pt x="3686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lIns="182802" tIns="639883" rIns="182802" bIns="182802" anchor="ctr"/>
          <a:lstStyle/>
          <a:p>
            <a:pPr algn="ctr" defTabSz="1828343">
              <a:buClr>
                <a:prstClr val="black"/>
              </a:buClr>
              <a:buSzPts val="1100"/>
              <a:defRPr/>
            </a:pPr>
            <a:endParaRPr sz="3599" dirty="0">
              <a:solidFill>
                <a:srgbClr val="FFFFFF"/>
              </a:solidFill>
              <a:latin typeface="Open Sans"/>
            </a:endParaRPr>
          </a:p>
        </p:txBody>
      </p:sp>
      <p:sp>
        <p:nvSpPr>
          <p:cNvPr id="13" name="Google Shape;462;p22">
            <a:extLst>
              <a:ext uri="{FF2B5EF4-FFF2-40B4-BE49-F238E27FC236}">
                <a16:creationId xmlns:a16="http://schemas.microsoft.com/office/drawing/2014/main" id="{C11F24A9-BB66-1F36-C143-9FC3167E47EA}"/>
              </a:ext>
            </a:extLst>
          </p:cNvPr>
          <p:cNvSpPr/>
          <p:nvPr/>
        </p:nvSpPr>
        <p:spPr>
          <a:xfrm rot="2700000">
            <a:off x="10685855" y="6342197"/>
            <a:ext cx="3047206" cy="3050381"/>
          </a:xfrm>
          <a:custGeom>
            <a:avLst/>
            <a:gdLst/>
            <a:ahLst/>
            <a:cxnLst/>
            <a:rect l="l" t="t" r="r" b="b"/>
            <a:pathLst>
              <a:path w="61545" h="61557" extrusionOk="0">
                <a:moveTo>
                  <a:pt x="30767" y="1"/>
                </a:moveTo>
                <a:cubicBezTo>
                  <a:pt x="13776" y="1"/>
                  <a:pt x="1" y="13788"/>
                  <a:pt x="1" y="30779"/>
                </a:cubicBezTo>
                <a:cubicBezTo>
                  <a:pt x="1" y="47781"/>
                  <a:pt x="13776" y="61556"/>
                  <a:pt x="30767" y="61556"/>
                </a:cubicBezTo>
                <a:cubicBezTo>
                  <a:pt x="47769" y="61556"/>
                  <a:pt x="61544" y="47781"/>
                  <a:pt x="61544" y="30779"/>
                </a:cubicBezTo>
                <a:cubicBezTo>
                  <a:pt x="61544" y="13788"/>
                  <a:pt x="47769" y="1"/>
                  <a:pt x="30767" y="1"/>
                </a:cubicBezTo>
                <a:close/>
              </a:path>
            </a:pathLst>
          </a:custGeom>
          <a:solidFill>
            <a:schemeClr val="bg1"/>
          </a:solidFill>
          <a:ln w="14213" cap="flat">
            <a:noFill/>
            <a:prstDash val="solid"/>
            <a:miter/>
          </a:ln>
          <a:effectLst>
            <a:outerShdw blurRad="190500" algn="ctr" rotWithShape="0">
              <a:prstClr val="black">
                <a:alpha val="10000"/>
              </a:prstClr>
            </a:outerShdw>
          </a:effectLst>
        </p:spPr>
        <p:txBody>
          <a:bodyPr anchor="ctr"/>
          <a:lstStyle/>
          <a:p>
            <a:pPr algn="ctr" defTabSz="1828343">
              <a:defRPr/>
            </a:pPr>
            <a:endParaRPr sz="3999" b="1">
              <a:solidFill>
                <a:prstClr val="black">
                  <a:lumMod val="65000"/>
                  <a:lumOff val="35000"/>
                </a:prstClr>
              </a:solidFill>
              <a:latin typeface="Open Sans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09233A46-B156-FA2F-2643-55DE0135E657}"/>
              </a:ext>
            </a:extLst>
          </p:cNvPr>
          <p:cNvSpPr>
            <a:spLocks/>
          </p:cNvSpPr>
          <p:nvPr/>
        </p:nvSpPr>
        <p:spPr>
          <a:xfrm>
            <a:off x="11058819" y="7007188"/>
            <a:ext cx="2301277" cy="1720402"/>
          </a:xfrm>
          <a:custGeom>
            <a:avLst/>
            <a:gdLst>
              <a:gd name="connsiteX0" fmla="*/ 1082338 w 1082338"/>
              <a:gd name="connsiteY0" fmla="*/ 541169 h 1082338"/>
              <a:gd name="connsiteX1" fmla="*/ 541169 w 1082338"/>
              <a:gd name="connsiteY1" fmla="*/ 1082338 h 1082338"/>
              <a:gd name="connsiteX2" fmla="*/ 0 w 1082338"/>
              <a:gd name="connsiteY2" fmla="*/ 541169 h 1082338"/>
              <a:gd name="connsiteX3" fmla="*/ 541169 w 1082338"/>
              <a:gd name="connsiteY3" fmla="*/ 0 h 1082338"/>
              <a:gd name="connsiteX4" fmla="*/ 1082338 w 1082338"/>
              <a:gd name="connsiteY4" fmla="*/ 541169 h 108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2338" h="1082338">
                <a:moveTo>
                  <a:pt x="1082338" y="541169"/>
                </a:moveTo>
                <a:cubicBezTo>
                  <a:pt x="1082338" y="840048"/>
                  <a:pt x="840049" y="1082338"/>
                  <a:pt x="541169" y="1082338"/>
                </a:cubicBezTo>
                <a:cubicBezTo>
                  <a:pt x="242290" y="1082338"/>
                  <a:pt x="0" y="840048"/>
                  <a:pt x="0" y="541169"/>
                </a:cubicBezTo>
                <a:cubicBezTo>
                  <a:pt x="0" y="242290"/>
                  <a:pt x="242290" y="0"/>
                  <a:pt x="541169" y="0"/>
                </a:cubicBezTo>
                <a:cubicBezTo>
                  <a:pt x="840049" y="0"/>
                  <a:pt x="1082338" y="242290"/>
                  <a:pt x="1082338" y="541169"/>
                </a:cubicBezTo>
                <a:close/>
              </a:path>
            </a:pathLst>
          </a:custGeom>
          <a:noFill/>
          <a:ln w="14213" cap="flat">
            <a:noFill/>
            <a:prstDash val="solid"/>
            <a:miter/>
          </a:ln>
          <a:effectLst>
            <a:outerShdw blurRad="190500" sx="105000" sy="105000" algn="ctr" rotWithShape="0">
              <a:prstClr val="black">
                <a:alpha val="10000"/>
              </a:prstClr>
            </a:outerShdw>
          </a:effectLst>
        </p:spPr>
        <p:txBody>
          <a:bodyPr anchor="ctr"/>
          <a:lstStyle/>
          <a:p>
            <a:pPr algn="ctr" defTabSz="1828343">
              <a:defRPr/>
            </a:pPr>
            <a:r>
              <a:rPr lang="en-US" sz="3999" b="1" dirty="0">
                <a:solidFill>
                  <a:prstClr val="black">
                    <a:lumMod val="65000"/>
                    <a:lumOff val="35000"/>
                  </a:prstClr>
                </a:solidFill>
                <a:latin typeface="Open Sans"/>
              </a:rPr>
              <a:t>FADO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DC7052A-A5EB-12E1-92ED-F2013B2E42BB}"/>
              </a:ext>
            </a:extLst>
          </p:cNvPr>
          <p:cNvSpPr txBox="1">
            <a:spLocks/>
          </p:cNvSpPr>
          <p:nvPr/>
        </p:nvSpPr>
        <p:spPr>
          <a:xfrm>
            <a:off x="1101439" y="4207566"/>
            <a:ext cx="5811910" cy="55387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45405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 defTabSz="1828343">
              <a:defRPr/>
            </a:pPr>
            <a:r>
              <a:rPr lang="en-US" sz="3599" dirty="0" err="1">
                <a:solidFill>
                  <a:prstClr val="black">
                    <a:lumMod val="65000"/>
                    <a:lumOff val="35000"/>
                  </a:prst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Fuerzas</a:t>
            </a:r>
            <a:endParaRPr lang="en-US" sz="3599" dirty="0">
              <a:solidFill>
                <a:prstClr val="black">
                  <a:lumMod val="65000"/>
                  <a:lumOff val="35000"/>
                </a:prst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70519EC-9A0E-801B-4997-5C232E9FE458}"/>
              </a:ext>
            </a:extLst>
          </p:cNvPr>
          <p:cNvSpPr txBox="1">
            <a:spLocks/>
          </p:cNvSpPr>
          <p:nvPr/>
        </p:nvSpPr>
        <p:spPr>
          <a:xfrm>
            <a:off x="1101439" y="4899537"/>
            <a:ext cx="5811910" cy="3084049"/>
          </a:xfrm>
          <a:prstGeom prst="rect">
            <a:avLst/>
          </a:prstGeom>
          <a:noFill/>
        </p:spPr>
        <p:txBody>
          <a:bodyPr lIns="0" rIns="0">
            <a:spAutoFit/>
          </a:bodyPr>
          <a:lstStyle>
            <a:defPPr>
              <a:defRPr lang="en-US"/>
            </a:defPPr>
            <a:lvl1pPr>
              <a:lnSpc>
                <a:spcPct val="1500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 defTabSz="1828343">
              <a:defRPr/>
            </a:pPr>
            <a:r>
              <a:rPr lang="en-US" sz="2199" dirty="0" err="1">
                <a:solidFill>
                  <a:prstClr val="black">
                    <a:lumMod val="65000"/>
                    <a:lumOff val="35000"/>
                  </a:prst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Texto</a:t>
            </a:r>
            <a:endParaRPr lang="en-US" sz="2199" dirty="0">
              <a:solidFill>
                <a:prstClr val="black">
                  <a:lumMod val="65000"/>
                  <a:lumOff val="35000"/>
                </a:prst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algn="r" defTabSz="1828343">
              <a:defRPr/>
            </a:pPr>
            <a:r>
              <a:rPr lang="en-US" sz="2199" dirty="0" err="1">
                <a:solidFill>
                  <a:prstClr val="black">
                    <a:lumMod val="65000"/>
                    <a:lumOff val="35000"/>
                  </a:prst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Texto</a:t>
            </a:r>
            <a:endParaRPr lang="en-US" sz="2199" dirty="0">
              <a:solidFill>
                <a:prstClr val="black">
                  <a:lumMod val="65000"/>
                  <a:lumOff val="35000"/>
                </a:prst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algn="r" defTabSz="1828343">
              <a:defRPr/>
            </a:pPr>
            <a:r>
              <a:rPr lang="en-US" sz="2199" dirty="0" err="1">
                <a:solidFill>
                  <a:prstClr val="black">
                    <a:lumMod val="65000"/>
                    <a:lumOff val="35000"/>
                  </a:prst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Texto</a:t>
            </a:r>
            <a:endParaRPr lang="en-US" sz="2199" dirty="0">
              <a:solidFill>
                <a:prstClr val="black">
                  <a:lumMod val="65000"/>
                  <a:lumOff val="35000"/>
                </a:prst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algn="r" defTabSz="1828343">
              <a:defRPr/>
            </a:pPr>
            <a:r>
              <a:rPr lang="en-US" sz="2199" dirty="0" err="1">
                <a:solidFill>
                  <a:prstClr val="black">
                    <a:lumMod val="65000"/>
                    <a:lumOff val="35000"/>
                  </a:prst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Texto</a:t>
            </a:r>
            <a:endParaRPr lang="en-US" sz="2199" dirty="0">
              <a:solidFill>
                <a:prstClr val="black">
                  <a:lumMod val="65000"/>
                  <a:lumOff val="35000"/>
                </a:prst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algn="r" defTabSz="1828343">
              <a:defRPr/>
            </a:pPr>
            <a:r>
              <a:rPr lang="en-US" sz="2199" dirty="0" err="1">
                <a:solidFill>
                  <a:prstClr val="black">
                    <a:lumMod val="65000"/>
                    <a:lumOff val="35000"/>
                  </a:prst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Texto</a:t>
            </a:r>
            <a:endParaRPr lang="en-US" sz="2199" dirty="0">
              <a:solidFill>
                <a:prstClr val="black">
                  <a:lumMod val="65000"/>
                  <a:lumOff val="35000"/>
                </a:prst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algn="r" defTabSz="1828343">
              <a:defRPr/>
            </a:pPr>
            <a:endParaRPr lang="en-US" sz="2199" dirty="0">
              <a:solidFill>
                <a:prstClr val="black">
                  <a:lumMod val="65000"/>
                  <a:lumOff val="35000"/>
                </a:prst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9ECFC48-E9CD-5859-6276-4945DB9E7565}"/>
              </a:ext>
            </a:extLst>
          </p:cNvPr>
          <p:cNvSpPr txBox="1">
            <a:spLocks/>
          </p:cNvSpPr>
          <p:nvPr/>
        </p:nvSpPr>
        <p:spPr>
          <a:xfrm>
            <a:off x="1101439" y="9829027"/>
            <a:ext cx="5811910" cy="3084049"/>
          </a:xfrm>
          <a:prstGeom prst="rect">
            <a:avLst/>
          </a:prstGeom>
          <a:noFill/>
        </p:spPr>
        <p:txBody>
          <a:bodyPr lIns="0" rIns="0">
            <a:spAutoFit/>
          </a:bodyPr>
          <a:lstStyle>
            <a:defPPr>
              <a:defRPr lang="en-US"/>
            </a:defPPr>
            <a:lvl1pPr algn="r">
              <a:lnSpc>
                <a:spcPct val="1500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1828343">
              <a:defRPr/>
            </a:pPr>
            <a:r>
              <a:rPr lang="en-US" sz="2199" dirty="0" err="1">
                <a:solidFill>
                  <a:prstClr val="black">
                    <a:lumMod val="65000"/>
                    <a:lumOff val="35000"/>
                  </a:prst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Texto</a:t>
            </a:r>
            <a:endParaRPr lang="en-US" sz="2199" dirty="0">
              <a:solidFill>
                <a:prstClr val="black">
                  <a:lumMod val="65000"/>
                  <a:lumOff val="35000"/>
                </a:prst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defTabSz="1828343">
              <a:defRPr/>
            </a:pPr>
            <a:r>
              <a:rPr lang="en-US" sz="2199" dirty="0" err="1">
                <a:solidFill>
                  <a:prstClr val="black">
                    <a:lumMod val="65000"/>
                    <a:lumOff val="35000"/>
                  </a:prst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Texto</a:t>
            </a:r>
            <a:endParaRPr lang="en-US" sz="2199" dirty="0">
              <a:solidFill>
                <a:prstClr val="black">
                  <a:lumMod val="65000"/>
                  <a:lumOff val="35000"/>
                </a:prst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defTabSz="1828343">
              <a:defRPr/>
            </a:pPr>
            <a:r>
              <a:rPr lang="en-US" sz="2199" dirty="0" err="1">
                <a:solidFill>
                  <a:prstClr val="black">
                    <a:lumMod val="65000"/>
                    <a:lumOff val="35000"/>
                  </a:prst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Texto</a:t>
            </a:r>
            <a:endParaRPr lang="en-US" sz="2199" dirty="0">
              <a:solidFill>
                <a:prstClr val="black">
                  <a:lumMod val="65000"/>
                  <a:lumOff val="35000"/>
                </a:prst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defTabSz="1828343">
              <a:defRPr/>
            </a:pPr>
            <a:r>
              <a:rPr lang="en-US" sz="2199" dirty="0" err="1">
                <a:solidFill>
                  <a:prstClr val="black">
                    <a:lumMod val="65000"/>
                    <a:lumOff val="35000"/>
                  </a:prst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Texto</a:t>
            </a:r>
            <a:endParaRPr lang="en-US" sz="2199" dirty="0">
              <a:solidFill>
                <a:prstClr val="black">
                  <a:lumMod val="65000"/>
                  <a:lumOff val="35000"/>
                </a:prst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defTabSz="1828343">
              <a:defRPr/>
            </a:pPr>
            <a:r>
              <a:rPr lang="en-US" sz="2199" dirty="0" err="1">
                <a:solidFill>
                  <a:prstClr val="black">
                    <a:lumMod val="65000"/>
                    <a:lumOff val="35000"/>
                  </a:prst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Texto</a:t>
            </a:r>
            <a:endParaRPr lang="en-US" sz="2199" dirty="0">
              <a:solidFill>
                <a:prstClr val="black">
                  <a:lumMod val="65000"/>
                  <a:lumOff val="35000"/>
                </a:prst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defTabSz="1828343">
              <a:defRPr/>
            </a:pPr>
            <a:r>
              <a:rPr lang="en-US" sz="2199" dirty="0" err="1">
                <a:solidFill>
                  <a:prstClr val="black">
                    <a:lumMod val="65000"/>
                    <a:lumOff val="35000"/>
                  </a:prst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Texto</a:t>
            </a:r>
            <a:endParaRPr lang="en-US" sz="2199" dirty="0">
              <a:solidFill>
                <a:prstClr val="black">
                  <a:lumMod val="65000"/>
                  <a:lumOff val="35000"/>
                </a:prst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FD9B220-A729-4E7F-D66A-EB412E80AACB}"/>
              </a:ext>
            </a:extLst>
          </p:cNvPr>
          <p:cNvSpPr txBox="1">
            <a:spLocks/>
          </p:cNvSpPr>
          <p:nvPr/>
        </p:nvSpPr>
        <p:spPr>
          <a:xfrm>
            <a:off x="1101439" y="9137057"/>
            <a:ext cx="5811910" cy="55387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45405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 defTabSz="1828343">
              <a:defRPr/>
            </a:pPr>
            <a:r>
              <a:rPr lang="en-US" sz="3599" dirty="0" err="1">
                <a:solidFill>
                  <a:prstClr val="black">
                    <a:lumMod val="65000"/>
                    <a:lumOff val="35000"/>
                  </a:prst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Oportunidad</a:t>
            </a:r>
            <a:endParaRPr lang="en-US" sz="3599" dirty="0">
              <a:solidFill>
                <a:prstClr val="black">
                  <a:lumMod val="65000"/>
                  <a:lumOff val="35000"/>
                </a:prst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4A4D7F6-2C21-F371-3E95-B50679FD0F4C}"/>
              </a:ext>
            </a:extLst>
          </p:cNvPr>
          <p:cNvCxnSpPr>
            <a:cxnSpLocks/>
          </p:cNvCxnSpPr>
          <p:nvPr/>
        </p:nvCxnSpPr>
        <p:spPr>
          <a:xfrm>
            <a:off x="1101439" y="7845169"/>
            <a:ext cx="581191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A40A7C9-FD2A-170B-9CF7-10FDDE65C8A6}"/>
              </a:ext>
            </a:extLst>
          </p:cNvPr>
          <p:cNvSpPr txBox="1">
            <a:spLocks/>
          </p:cNvSpPr>
          <p:nvPr/>
        </p:nvSpPr>
        <p:spPr>
          <a:xfrm>
            <a:off x="17464302" y="4207566"/>
            <a:ext cx="5811912" cy="55387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45405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1828343">
              <a:defRPr/>
            </a:pPr>
            <a:r>
              <a:rPr lang="en-US" sz="3599" dirty="0" err="1">
                <a:solidFill>
                  <a:prstClr val="black">
                    <a:lumMod val="65000"/>
                    <a:lumOff val="35000"/>
                  </a:prst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Debilidades</a:t>
            </a:r>
            <a:endParaRPr lang="en-US" sz="3599" dirty="0">
              <a:solidFill>
                <a:prstClr val="black">
                  <a:lumMod val="65000"/>
                  <a:lumOff val="35000"/>
                </a:prst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DDBC9B1-99CA-2450-8F71-64CD7B96AB18}"/>
              </a:ext>
            </a:extLst>
          </p:cNvPr>
          <p:cNvSpPr txBox="1">
            <a:spLocks/>
          </p:cNvSpPr>
          <p:nvPr/>
        </p:nvSpPr>
        <p:spPr>
          <a:xfrm>
            <a:off x="17464302" y="4899537"/>
            <a:ext cx="5811912" cy="2576411"/>
          </a:xfrm>
          <a:prstGeom prst="rect">
            <a:avLst/>
          </a:prstGeom>
          <a:noFill/>
        </p:spPr>
        <p:txBody>
          <a:bodyPr lIns="0" rIns="0">
            <a:spAutoFit/>
          </a:bodyPr>
          <a:lstStyle>
            <a:defPPr>
              <a:defRPr lang="en-US"/>
            </a:defPPr>
            <a:lvl1pPr>
              <a:lnSpc>
                <a:spcPct val="1500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1828343">
              <a:defRPr/>
            </a:pPr>
            <a:r>
              <a:rPr lang="en-US" sz="2199" dirty="0" err="1">
                <a:solidFill>
                  <a:prstClr val="black">
                    <a:lumMod val="65000"/>
                    <a:lumOff val="35000"/>
                  </a:prst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Texto</a:t>
            </a:r>
            <a:endParaRPr lang="en-US" sz="2199" dirty="0">
              <a:solidFill>
                <a:prstClr val="black">
                  <a:lumMod val="65000"/>
                  <a:lumOff val="35000"/>
                </a:prst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defTabSz="1828343">
              <a:defRPr/>
            </a:pPr>
            <a:r>
              <a:rPr lang="en-US" sz="2199" dirty="0" err="1">
                <a:solidFill>
                  <a:prstClr val="black">
                    <a:lumMod val="65000"/>
                    <a:lumOff val="35000"/>
                  </a:prst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Texto</a:t>
            </a:r>
            <a:endParaRPr lang="en-US" sz="2199" dirty="0">
              <a:solidFill>
                <a:prstClr val="black">
                  <a:lumMod val="65000"/>
                  <a:lumOff val="35000"/>
                </a:prst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defTabSz="1828343">
              <a:defRPr/>
            </a:pPr>
            <a:r>
              <a:rPr lang="en-US" sz="2199" dirty="0" err="1">
                <a:solidFill>
                  <a:prstClr val="black">
                    <a:lumMod val="65000"/>
                    <a:lumOff val="35000"/>
                  </a:prst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Texto</a:t>
            </a:r>
            <a:endParaRPr lang="en-US" sz="2199" dirty="0">
              <a:solidFill>
                <a:prstClr val="black">
                  <a:lumMod val="65000"/>
                  <a:lumOff val="35000"/>
                </a:prst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defTabSz="1828343">
              <a:defRPr/>
            </a:pPr>
            <a:r>
              <a:rPr lang="en-US" sz="2199" dirty="0" err="1">
                <a:solidFill>
                  <a:prstClr val="black">
                    <a:lumMod val="65000"/>
                    <a:lumOff val="35000"/>
                  </a:prst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Texto</a:t>
            </a:r>
            <a:endParaRPr lang="en-US" sz="2199" dirty="0">
              <a:solidFill>
                <a:prstClr val="black">
                  <a:lumMod val="65000"/>
                  <a:lumOff val="35000"/>
                </a:prst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defTabSz="1828343">
              <a:defRPr/>
            </a:pPr>
            <a:r>
              <a:rPr lang="en-US" sz="2199" dirty="0" err="1">
                <a:solidFill>
                  <a:prstClr val="black">
                    <a:lumMod val="65000"/>
                    <a:lumOff val="35000"/>
                  </a:prst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Texto</a:t>
            </a:r>
            <a:endParaRPr lang="en-US" sz="2199" dirty="0">
              <a:solidFill>
                <a:prstClr val="black">
                  <a:lumMod val="65000"/>
                  <a:lumOff val="35000"/>
                </a:prst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71EFF3D-9977-1A84-CBC3-C01DCBD9B8B3}"/>
              </a:ext>
            </a:extLst>
          </p:cNvPr>
          <p:cNvSpPr txBox="1">
            <a:spLocks/>
          </p:cNvSpPr>
          <p:nvPr/>
        </p:nvSpPr>
        <p:spPr>
          <a:xfrm>
            <a:off x="17464302" y="9829027"/>
            <a:ext cx="5811912" cy="3084049"/>
          </a:xfrm>
          <a:prstGeom prst="rect">
            <a:avLst/>
          </a:prstGeom>
          <a:noFill/>
        </p:spPr>
        <p:txBody>
          <a:bodyPr lIns="0" rIns="0">
            <a:spAutoFit/>
          </a:bodyPr>
          <a:lstStyle>
            <a:defPPr>
              <a:defRPr lang="en-US"/>
            </a:defPPr>
            <a:lvl1pPr algn="r">
              <a:lnSpc>
                <a:spcPct val="1500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defTabSz="1828343">
              <a:defRPr/>
            </a:pPr>
            <a:r>
              <a:rPr lang="en-US" sz="2199" dirty="0" err="1">
                <a:solidFill>
                  <a:prstClr val="black">
                    <a:lumMod val="65000"/>
                    <a:lumOff val="35000"/>
                  </a:prst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Texto</a:t>
            </a:r>
            <a:endParaRPr lang="en-US" sz="2199" dirty="0">
              <a:solidFill>
                <a:prstClr val="black">
                  <a:lumMod val="65000"/>
                  <a:lumOff val="35000"/>
                </a:prst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algn="l" defTabSz="1828343">
              <a:defRPr/>
            </a:pPr>
            <a:r>
              <a:rPr lang="en-US" sz="2199" dirty="0" err="1">
                <a:solidFill>
                  <a:prstClr val="black">
                    <a:lumMod val="65000"/>
                    <a:lumOff val="35000"/>
                  </a:prst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Texto</a:t>
            </a:r>
            <a:endParaRPr lang="en-US" sz="2199" dirty="0">
              <a:solidFill>
                <a:prstClr val="black">
                  <a:lumMod val="65000"/>
                  <a:lumOff val="35000"/>
                </a:prst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algn="l" defTabSz="1828343">
              <a:defRPr/>
            </a:pPr>
            <a:r>
              <a:rPr lang="en-US" sz="2199" dirty="0" err="1">
                <a:solidFill>
                  <a:prstClr val="black">
                    <a:lumMod val="65000"/>
                    <a:lumOff val="35000"/>
                  </a:prst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Texto</a:t>
            </a:r>
            <a:endParaRPr lang="en-US" sz="2199" dirty="0">
              <a:solidFill>
                <a:prstClr val="black">
                  <a:lumMod val="65000"/>
                  <a:lumOff val="35000"/>
                </a:prst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algn="l" defTabSz="1828343">
              <a:defRPr/>
            </a:pPr>
            <a:r>
              <a:rPr lang="en-US" sz="2199" dirty="0" err="1">
                <a:solidFill>
                  <a:prstClr val="black">
                    <a:lumMod val="65000"/>
                    <a:lumOff val="35000"/>
                  </a:prst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Texto</a:t>
            </a:r>
            <a:endParaRPr lang="en-US" sz="2199" dirty="0">
              <a:solidFill>
                <a:prstClr val="black">
                  <a:lumMod val="65000"/>
                  <a:lumOff val="35000"/>
                </a:prst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algn="l" defTabSz="1828343">
              <a:defRPr/>
            </a:pPr>
            <a:r>
              <a:rPr lang="en-US" sz="2199" dirty="0" err="1">
                <a:solidFill>
                  <a:prstClr val="black">
                    <a:lumMod val="65000"/>
                    <a:lumOff val="35000"/>
                  </a:prst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Texto</a:t>
            </a:r>
            <a:endParaRPr lang="en-US" sz="2199" dirty="0">
              <a:solidFill>
                <a:prstClr val="black">
                  <a:lumMod val="65000"/>
                  <a:lumOff val="35000"/>
                </a:prst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algn="l" defTabSz="1828343">
              <a:defRPr/>
            </a:pPr>
            <a:r>
              <a:rPr lang="en-US" sz="2199" dirty="0" err="1">
                <a:solidFill>
                  <a:prstClr val="black">
                    <a:lumMod val="65000"/>
                    <a:lumOff val="35000"/>
                  </a:prst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Texto</a:t>
            </a:r>
            <a:endParaRPr lang="en-US" sz="2199" dirty="0">
              <a:solidFill>
                <a:prstClr val="black">
                  <a:lumMod val="65000"/>
                  <a:lumOff val="35000"/>
                </a:prst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632C0DD-938A-C8C9-850A-E8FAD5D4621C}"/>
              </a:ext>
            </a:extLst>
          </p:cNvPr>
          <p:cNvSpPr txBox="1">
            <a:spLocks/>
          </p:cNvSpPr>
          <p:nvPr/>
        </p:nvSpPr>
        <p:spPr>
          <a:xfrm>
            <a:off x="17464302" y="9137056"/>
            <a:ext cx="5811912" cy="55387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45405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1828343">
              <a:defRPr/>
            </a:pPr>
            <a:r>
              <a:rPr lang="en-US" sz="3599" dirty="0" err="1">
                <a:solidFill>
                  <a:prstClr val="black">
                    <a:lumMod val="65000"/>
                    <a:lumOff val="35000"/>
                  </a:prst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Amenazas</a:t>
            </a:r>
            <a:endParaRPr lang="en-US" sz="3599" dirty="0">
              <a:solidFill>
                <a:prstClr val="black">
                  <a:lumMod val="65000"/>
                  <a:lumOff val="35000"/>
                </a:prst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14C6B9B-E34A-DBC9-F1EC-6BCC88904DDA}"/>
              </a:ext>
            </a:extLst>
          </p:cNvPr>
          <p:cNvCxnSpPr>
            <a:cxnSpLocks/>
          </p:cNvCxnSpPr>
          <p:nvPr/>
        </p:nvCxnSpPr>
        <p:spPr>
          <a:xfrm>
            <a:off x="17464302" y="7845169"/>
            <a:ext cx="581191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41EE65FB-15E9-71E5-AB83-D31D0858632B}"/>
              </a:ext>
            </a:extLst>
          </p:cNvPr>
          <p:cNvSpPr/>
          <p:nvPr/>
        </p:nvSpPr>
        <p:spPr>
          <a:xfrm>
            <a:off x="14452012" y="9994084"/>
            <a:ext cx="1314108" cy="1314108"/>
          </a:xfrm>
          <a:custGeom>
            <a:avLst/>
            <a:gdLst>
              <a:gd name="connsiteX0" fmla="*/ 657733 w 657785"/>
              <a:gd name="connsiteY0" fmla="*/ 328848 h 657785"/>
              <a:gd name="connsiteX1" fmla="*/ 328840 w 657785"/>
              <a:gd name="connsiteY1" fmla="*/ 657741 h 657785"/>
              <a:gd name="connsiteX2" fmla="*/ -53 w 657785"/>
              <a:gd name="connsiteY2" fmla="*/ 328848 h 657785"/>
              <a:gd name="connsiteX3" fmla="*/ 328840 w 657785"/>
              <a:gd name="connsiteY3" fmla="*/ -44 h 657785"/>
              <a:gd name="connsiteX4" fmla="*/ 657733 w 657785"/>
              <a:gd name="connsiteY4" fmla="*/ 328848 h 65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7785" h="657785">
                <a:moveTo>
                  <a:pt x="657733" y="328848"/>
                </a:moveTo>
                <a:cubicBezTo>
                  <a:pt x="657733" y="510491"/>
                  <a:pt x="510483" y="657741"/>
                  <a:pt x="328840" y="657741"/>
                </a:cubicBezTo>
                <a:cubicBezTo>
                  <a:pt x="147197" y="657741"/>
                  <a:pt x="-53" y="510490"/>
                  <a:pt x="-53" y="328848"/>
                </a:cubicBezTo>
                <a:cubicBezTo>
                  <a:pt x="-53" y="147206"/>
                  <a:pt x="147197" y="-44"/>
                  <a:pt x="328840" y="-44"/>
                </a:cubicBezTo>
                <a:cubicBezTo>
                  <a:pt x="510483" y="-44"/>
                  <a:pt x="657733" y="147206"/>
                  <a:pt x="657733" y="328848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3947" cap="flat">
            <a:noFill/>
            <a:prstDash val="solid"/>
            <a:miter/>
          </a:ln>
        </p:spPr>
        <p:txBody>
          <a:bodyPr anchor="ctr"/>
          <a:lstStyle/>
          <a:p>
            <a:pPr algn="ctr" defTabSz="1828343">
              <a:defRPr/>
            </a:pPr>
            <a:r>
              <a:rPr lang="en-US" sz="3999" b="1" dirty="0">
                <a:solidFill>
                  <a:prstClr val="white"/>
                </a:solidFill>
                <a:latin typeface="Open Sans"/>
              </a:rPr>
              <a:t>A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6F239B83-FADA-E5EA-7DAE-480F0ECCEFF9}"/>
              </a:ext>
            </a:extLst>
          </p:cNvPr>
          <p:cNvSpPr/>
          <p:nvPr/>
        </p:nvSpPr>
        <p:spPr>
          <a:xfrm>
            <a:off x="8611534" y="4321837"/>
            <a:ext cx="1314108" cy="1314108"/>
          </a:xfrm>
          <a:custGeom>
            <a:avLst/>
            <a:gdLst>
              <a:gd name="connsiteX0" fmla="*/ 657732 w 657785"/>
              <a:gd name="connsiteY0" fmla="*/ 328848 h 657785"/>
              <a:gd name="connsiteX1" fmla="*/ 328840 w 657785"/>
              <a:gd name="connsiteY1" fmla="*/ 657741 h 657785"/>
              <a:gd name="connsiteX2" fmla="*/ -53 w 657785"/>
              <a:gd name="connsiteY2" fmla="*/ 328848 h 657785"/>
              <a:gd name="connsiteX3" fmla="*/ 328840 w 657785"/>
              <a:gd name="connsiteY3" fmla="*/ -44 h 657785"/>
              <a:gd name="connsiteX4" fmla="*/ 657732 w 657785"/>
              <a:gd name="connsiteY4" fmla="*/ 328848 h 65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7785" h="657785">
                <a:moveTo>
                  <a:pt x="657732" y="328848"/>
                </a:moveTo>
                <a:cubicBezTo>
                  <a:pt x="657732" y="510491"/>
                  <a:pt x="510482" y="657741"/>
                  <a:pt x="328840" y="657741"/>
                </a:cubicBezTo>
                <a:cubicBezTo>
                  <a:pt x="147197" y="657741"/>
                  <a:pt x="-53" y="510490"/>
                  <a:pt x="-53" y="328848"/>
                </a:cubicBezTo>
                <a:cubicBezTo>
                  <a:pt x="-53" y="147206"/>
                  <a:pt x="147197" y="-44"/>
                  <a:pt x="328840" y="-44"/>
                </a:cubicBezTo>
                <a:cubicBezTo>
                  <a:pt x="510482" y="-44"/>
                  <a:pt x="657732" y="147206"/>
                  <a:pt x="657732" y="328848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3947" cap="flat">
            <a:noFill/>
            <a:prstDash val="solid"/>
            <a:miter/>
          </a:ln>
        </p:spPr>
        <p:txBody>
          <a:bodyPr anchor="ctr"/>
          <a:lstStyle/>
          <a:p>
            <a:pPr algn="ctr" defTabSz="1828343">
              <a:defRPr/>
            </a:pPr>
            <a:r>
              <a:rPr lang="en-US" sz="3999" b="1" dirty="0">
                <a:solidFill>
                  <a:prstClr val="white"/>
                </a:solidFill>
                <a:latin typeface="Open Sans"/>
              </a:rPr>
              <a:t>F</a:t>
            </a: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9E67520E-731C-11A6-1D4F-D2DFB74AEA7A}"/>
              </a:ext>
            </a:extLst>
          </p:cNvPr>
          <p:cNvSpPr/>
          <p:nvPr/>
        </p:nvSpPr>
        <p:spPr>
          <a:xfrm>
            <a:off x="14452012" y="4321837"/>
            <a:ext cx="1314108" cy="1314108"/>
          </a:xfrm>
          <a:custGeom>
            <a:avLst/>
            <a:gdLst>
              <a:gd name="connsiteX0" fmla="*/ 657733 w 657785"/>
              <a:gd name="connsiteY0" fmla="*/ 328848 h 657785"/>
              <a:gd name="connsiteX1" fmla="*/ 328840 w 657785"/>
              <a:gd name="connsiteY1" fmla="*/ 657741 h 657785"/>
              <a:gd name="connsiteX2" fmla="*/ -53 w 657785"/>
              <a:gd name="connsiteY2" fmla="*/ 328848 h 657785"/>
              <a:gd name="connsiteX3" fmla="*/ 328840 w 657785"/>
              <a:gd name="connsiteY3" fmla="*/ -44 h 657785"/>
              <a:gd name="connsiteX4" fmla="*/ 657733 w 657785"/>
              <a:gd name="connsiteY4" fmla="*/ 328848 h 65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7785" h="657785">
                <a:moveTo>
                  <a:pt x="657733" y="328848"/>
                </a:moveTo>
                <a:cubicBezTo>
                  <a:pt x="657733" y="510491"/>
                  <a:pt x="510482" y="657741"/>
                  <a:pt x="328840" y="657741"/>
                </a:cubicBezTo>
                <a:cubicBezTo>
                  <a:pt x="147197" y="657741"/>
                  <a:pt x="-53" y="510490"/>
                  <a:pt x="-53" y="328848"/>
                </a:cubicBezTo>
                <a:cubicBezTo>
                  <a:pt x="-53" y="147206"/>
                  <a:pt x="147198" y="-44"/>
                  <a:pt x="328840" y="-44"/>
                </a:cubicBezTo>
                <a:cubicBezTo>
                  <a:pt x="510483" y="-44"/>
                  <a:pt x="657733" y="147206"/>
                  <a:pt x="657733" y="328848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3947" cap="flat">
            <a:noFill/>
            <a:prstDash val="solid"/>
            <a:miter/>
          </a:ln>
        </p:spPr>
        <p:txBody>
          <a:bodyPr anchor="ctr"/>
          <a:lstStyle/>
          <a:p>
            <a:pPr algn="ctr" defTabSz="1828343">
              <a:defRPr/>
            </a:pPr>
            <a:r>
              <a:rPr lang="en-US" sz="3999" b="1" dirty="0">
                <a:solidFill>
                  <a:prstClr val="white"/>
                </a:solidFill>
                <a:latin typeface="Open Sans"/>
              </a:rPr>
              <a:t>D</a:t>
            </a: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89C6EF95-4627-8634-AEE1-546A95144ED1}"/>
              </a:ext>
            </a:extLst>
          </p:cNvPr>
          <p:cNvSpPr/>
          <p:nvPr/>
        </p:nvSpPr>
        <p:spPr>
          <a:xfrm>
            <a:off x="8611534" y="9994084"/>
            <a:ext cx="1314108" cy="1314108"/>
          </a:xfrm>
          <a:custGeom>
            <a:avLst/>
            <a:gdLst>
              <a:gd name="connsiteX0" fmla="*/ 657732 w 657785"/>
              <a:gd name="connsiteY0" fmla="*/ 328848 h 657785"/>
              <a:gd name="connsiteX1" fmla="*/ 328840 w 657785"/>
              <a:gd name="connsiteY1" fmla="*/ 657741 h 657785"/>
              <a:gd name="connsiteX2" fmla="*/ -53 w 657785"/>
              <a:gd name="connsiteY2" fmla="*/ 328848 h 657785"/>
              <a:gd name="connsiteX3" fmla="*/ 328840 w 657785"/>
              <a:gd name="connsiteY3" fmla="*/ -44 h 657785"/>
              <a:gd name="connsiteX4" fmla="*/ 657732 w 657785"/>
              <a:gd name="connsiteY4" fmla="*/ 328848 h 65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7785" h="657785">
                <a:moveTo>
                  <a:pt x="657732" y="328848"/>
                </a:moveTo>
                <a:cubicBezTo>
                  <a:pt x="657732" y="510491"/>
                  <a:pt x="510482" y="657741"/>
                  <a:pt x="328840" y="657741"/>
                </a:cubicBezTo>
                <a:cubicBezTo>
                  <a:pt x="147197" y="657741"/>
                  <a:pt x="-53" y="510490"/>
                  <a:pt x="-53" y="328848"/>
                </a:cubicBezTo>
                <a:cubicBezTo>
                  <a:pt x="-53" y="147206"/>
                  <a:pt x="147198" y="-44"/>
                  <a:pt x="328840" y="-44"/>
                </a:cubicBezTo>
                <a:cubicBezTo>
                  <a:pt x="510483" y="-44"/>
                  <a:pt x="657732" y="147206"/>
                  <a:pt x="657732" y="328848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3947" cap="flat">
            <a:noFill/>
            <a:prstDash val="solid"/>
            <a:miter/>
          </a:ln>
        </p:spPr>
        <p:txBody>
          <a:bodyPr anchor="ctr"/>
          <a:lstStyle/>
          <a:p>
            <a:pPr algn="ctr" defTabSz="1828343">
              <a:defRPr/>
            </a:pPr>
            <a:r>
              <a:rPr lang="en-US" sz="3999" b="1" dirty="0">
                <a:solidFill>
                  <a:prstClr val="white"/>
                </a:solidFill>
                <a:latin typeface="Open Sans"/>
              </a:rPr>
              <a:t>O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B953367-43F7-BE9E-783C-F8D31E8886FF}"/>
              </a:ext>
            </a:extLst>
          </p:cNvPr>
          <p:cNvSpPr txBox="1"/>
          <p:nvPr/>
        </p:nvSpPr>
        <p:spPr>
          <a:xfrm>
            <a:off x="18626048" y="13032373"/>
            <a:ext cx="4650165" cy="338426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>
            <a:defPPr>
              <a:defRPr lang="en-US"/>
            </a:defPPr>
            <a:lvl1pPr>
              <a:defRPr sz="3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 defTabSz="1828343">
              <a:defRPr/>
            </a:pPr>
            <a:r>
              <a:rPr lang="en-US" sz="2199" b="0" dirty="0" err="1">
                <a:solidFill>
                  <a:srgbClr val="19C8EB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Análisis</a:t>
            </a:r>
            <a:r>
              <a:rPr lang="en-US" sz="2199" b="0" dirty="0">
                <a:solidFill>
                  <a:srgbClr val="19C8EB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DAFO</a:t>
            </a:r>
          </a:p>
        </p:txBody>
      </p:sp>
      <p:grpSp>
        <p:nvGrpSpPr>
          <p:cNvPr id="32792" name="Group 42">
            <a:extLst>
              <a:ext uri="{FF2B5EF4-FFF2-40B4-BE49-F238E27FC236}">
                <a16:creationId xmlns:a16="http://schemas.microsoft.com/office/drawing/2014/main" id="{8F2E0CFC-FF6A-E8A7-1838-A68BF4CBFA72}"/>
              </a:ext>
            </a:extLst>
          </p:cNvPr>
          <p:cNvGrpSpPr>
            <a:grpSpLocks/>
          </p:cNvGrpSpPr>
          <p:nvPr/>
        </p:nvGrpSpPr>
        <p:grpSpPr bwMode="auto">
          <a:xfrm>
            <a:off x="530088" y="442998"/>
            <a:ext cx="22930227" cy="574524"/>
            <a:chOff x="264336" y="220684"/>
            <a:chExt cx="11468083" cy="287292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42C8D00E-388C-5927-EF30-FDC8D2ED6885}"/>
                </a:ext>
              </a:extLst>
            </p:cNvPr>
            <p:cNvSpPr/>
            <p:nvPr/>
          </p:nvSpPr>
          <p:spPr>
            <a:xfrm>
              <a:off x="348473" y="220684"/>
              <a:ext cx="119063" cy="119043"/>
            </a:xfrm>
            <a:custGeom>
              <a:avLst/>
              <a:gdLst>
                <a:gd name="connsiteX0" fmla="*/ 1822514 w 1822513"/>
                <a:gd name="connsiteY0" fmla="*/ 911257 h 1822513"/>
                <a:gd name="connsiteX1" fmla="*/ 911257 w 1822513"/>
                <a:gd name="connsiteY1" fmla="*/ 1822514 h 1822513"/>
                <a:gd name="connsiteX2" fmla="*/ 0 w 1822513"/>
                <a:gd name="connsiteY2" fmla="*/ 911257 h 1822513"/>
                <a:gd name="connsiteX3" fmla="*/ 911257 w 1822513"/>
                <a:gd name="connsiteY3" fmla="*/ 0 h 1822513"/>
                <a:gd name="connsiteX4" fmla="*/ 1822514 w 1822513"/>
                <a:gd name="connsiteY4" fmla="*/ 911257 h 1822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2513" h="1822513">
                  <a:moveTo>
                    <a:pt x="1822514" y="911257"/>
                  </a:moveTo>
                  <a:cubicBezTo>
                    <a:pt x="1822514" y="1414530"/>
                    <a:pt x="1414530" y="1822514"/>
                    <a:pt x="911257" y="1822514"/>
                  </a:cubicBezTo>
                  <a:cubicBezTo>
                    <a:pt x="407984" y="1822514"/>
                    <a:pt x="0" y="1414530"/>
                    <a:pt x="0" y="911257"/>
                  </a:cubicBezTo>
                  <a:cubicBezTo>
                    <a:pt x="0" y="407984"/>
                    <a:pt x="407984" y="0"/>
                    <a:pt x="911257" y="0"/>
                  </a:cubicBezTo>
                  <a:cubicBezTo>
                    <a:pt x="1414530" y="0"/>
                    <a:pt x="1822514" y="407984"/>
                    <a:pt x="1822514" y="911257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defTabSz="1828343">
                <a:defRPr/>
              </a:pPr>
              <a:endParaRPr lang="en-US" sz="3599">
                <a:solidFill>
                  <a:prstClr val="black"/>
                </a:solidFill>
                <a:latin typeface="Open Sans"/>
              </a:endParaRPr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C463EB0-21B4-A8D5-B77F-FB2BDCE9E81E}"/>
                </a:ext>
              </a:extLst>
            </p:cNvPr>
            <p:cNvSpPr/>
            <p:nvPr/>
          </p:nvSpPr>
          <p:spPr>
            <a:xfrm>
              <a:off x="432611" y="304808"/>
              <a:ext cx="119062" cy="119044"/>
            </a:xfrm>
            <a:custGeom>
              <a:avLst/>
              <a:gdLst>
                <a:gd name="connsiteX0" fmla="*/ 1822514 w 1822513"/>
                <a:gd name="connsiteY0" fmla="*/ 911257 h 1822513"/>
                <a:gd name="connsiteX1" fmla="*/ 911257 w 1822513"/>
                <a:gd name="connsiteY1" fmla="*/ 1822514 h 1822513"/>
                <a:gd name="connsiteX2" fmla="*/ 0 w 1822513"/>
                <a:gd name="connsiteY2" fmla="*/ 911257 h 1822513"/>
                <a:gd name="connsiteX3" fmla="*/ 911257 w 1822513"/>
                <a:gd name="connsiteY3" fmla="*/ 0 h 1822513"/>
                <a:gd name="connsiteX4" fmla="*/ 1822514 w 1822513"/>
                <a:gd name="connsiteY4" fmla="*/ 911257 h 1822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2513" h="1822513">
                  <a:moveTo>
                    <a:pt x="1822514" y="911257"/>
                  </a:moveTo>
                  <a:cubicBezTo>
                    <a:pt x="1822514" y="1414530"/>
                    <a:pt x="1414530" y="1822514"/>
                    <a:pt x="911257" y="1822514"/>
                  </a:cubicBezTo>
                  <a:cubicBezTo>
                    <a:pt x="407984" y="1822514"/>
                    <a:pt x="0" y="1414530"/>
                    <a:pt x="0" y="911257"/>
                  </a:cubicBezTo>
                  <a:cubicBezTo>
                    <a:pt x="0" y="407984"/>
                    <a:pt x="407984" y="0"/>
                    <a:pt x="911257" y="0"/>
                  </a:cubicBezTo>
                  <a:cubicBezTo>
                    <a:pt x="1414530" y="0"/>
                    <a:pt x="1822514" y="407984"/>
                    <a:pt x="1822514" y="911257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defTabSz="1828343">
                <a:defRPr/>
              </a:pPr>
              <a:endParaRPr lang="en-US" sz="3599">
                <a:solidFill>
                  <a:prstClr val="black"/>
                </a:solidFill>
                <a:latin typeface="Open Sans"/>
              </a:endParaRPr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D06890AD-C338-EDA3-B837-E6F5BED7F05C}"/>
                </a:ext>
              </a:extLst>
            </p:cNvPr>
            <p:cNvSpPr/>
            <p:nvPr/>
          </p:nvSpPr>
          <p:spPr>
            <a:xfrm>
              <a:off x="264336" y="304808"/>
              <a:ext cx="119062" cy="119044"/>
            </a:xfrm>
            <a:custGeom>
              <a:avLst/>
              <a:gdLst>
                <a:gd name="connsiteX0" fmla="*/ 1822514 w 1822513"/>
                <a:gd name="connsiteY0" fmla="*/ 911257 h 1822513"/>
                <a:gd name="connsiteX1" fmla="*/ 911257 w 1822513"/>
                <a:gd name="connsiteY1" fmla="*/ 1822514 h 1822513"/>
                <a:gd name="connsiteX2" fmla="*/ 0 w 1822513"/>
                <a:gd name="connsiteY2" fmla="*/ 911257 h 1822513"/>
                <a:gd name="connsiteX3" fmla="*/ 911257 w 1822513"/>
                <a:gd name="connsiteY3" fmla="*/ 0 h 1822513"/>
                <a:gd name="connsiteX4" fmla="*/ 1822514 w 1822513"/>
                <a:gd name="connsiteY4" fmla="*/ 911257 h 1822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2513" h="1822513">
                  <a:moveTo>
                    <a:pt x="1822514" y="911257"/>
                  </a:moveTo>
                  <a:cubicBezTo>
                    <a:pt x="1822514" y="1414530"/>
                    <a:pt x="1414530" y="1822514"/>
                    <a:pt x="911257" y="1822514"/>
                  </a:cubicBezTo>
                  <a:cubicBezTo>
                    <a:pt x="407984" y="1822514"/>
                    <a:pt x="0" y="1414530"/>
                    <a:pt x="0" y="911257"/>
                  </a:cubicBezTo>
                  <a:cubicBezTo>
                    <a:pt x="0" y="407984"/>
                    <a:pt x="407984" y="0"/>
                    <a:pt x="911257" y="0"/>
                  </a:cubicBezTo>
                  <a:cubicBezTo>
                    <a:pt x="1414530" y="0"/>
                    <a:pt x="1822514" y="407984"/>
                    <a:pt x="1822514" y="911257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defTabSz="1828343">
                <a:defRPr/>
              </a:pPr>
              <a:endParaRPr lang="en-US" sz="3599">
                <a:solidFill>
                  <a:prstClr val="black"/>
                </a:solidFill>
                <a:latin typeface="Open Sans"/>
              </a:endParaRPr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D3FC99F5-A959-6792-04DD-0FE7D8536741}"/>
                </a:ext>
              </a:extLst>
            </p:cNvPr>
            <p:cNvSpPr/>
            <p:nvPr/>
          </p:nvSpPr>
          <p:spPr>
            <a:xfrm>
              <a:off x="348473" y="388933"/>
              <a:ext cx="119063" cy="119043"/>
            </a:xfrm>
            <a:custGeom>
              <a:avLst/>
              <a:gdLst>
                <a:gd name="connsiteX0" fmla="*/ 1822514 w 1822513"/>
                <a:gd name="connsiteY0" fmla="*/ 911257 h 1822513"/>
                <a:gd name="connsiteX1" fmla="*/ 911257 w 1822513"/>
                <a:gd name="connsiteY1" fmla="*/ 1822514 h 1822513"/>
                <a:gd name="connsiteX2" fmla="*/ 0 w 1822513"/>
                <a:gd name="connsiteY2" fmla="*/ 911257 h 1822513"/>
                <a:gd name="connsiteX3" fmla="*/ 911257 w 1822513"/>
                <a:gd name="connsiteY3" fmla="*/ 0 h 1822513"/>
                <a:gd name="connsiteX4" fmla="*/ 1822514 w 1822513"/>
                <a:gd name="connsiteY4" fmla="*/ 911257 h 1822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2513" h="1822513">
                  <a:moveTo>
                    <a:pt x="1822514" y="911257"/>
                  </a:moveTo>
                  <a:cubicBezTo>
                    <a:pt x="1822514" y="1414530"/>
                    <a:pt x="1414530" y="1822514"/>
                    <a:pt x="911257" y="1822514"/>
                  </a:cubicBezTo>
                  <a:cubicBezTo>
                    <a:pt x="407984" y="1822514"/>
                    <a:pt x="0" y="1414530"/>
                    <a:pt x="0" y="911257"/>
                  </a:cubicBezTo>
                  <a:cubicBezTo>
                    <a:pt x="0" y="407984"/>
                    <a:pt x="407984" y="0"/>
                    <a:pt x="911257" y="0"/>
                  </a:cubicBezTo>
                  <a:cubicBezTo>
                    <a:pt x="1414530" y="0"/>
                    <a:pt x="1822514" y="407984"/>
                    <a:pt x="1822514" y="911257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defTabSz="1828343">
                <a:defRPr/>
              </a:pPr>
              <a:endParaRPr lang="en-US" sz="3599">
                <a:solidFill>
                  <a:prstClr val="black"/>
                </a:solidFill>
                <a:latin typeface="Open Sans"/>
              </a:endParaRPr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B4894FFC-6406-8739-2B53-5DC773A7CA1A}"/>
                </a:ext>
              </a:extLst>
            </p:cNvPr>
            <p:cNvCxnSpPr>
              <a:cxnSpLocks/>
            </p:cNvCxnSpPr>
            <p:nvPr/>
          </p:nvCxnSpPr>
          <p:spPr>
            <a:xfrm>
              <a:off x="526273" y="247667"/>
              <a:ext cx="1225548" cy="0"/>
            </a:xfrm>
            <a:prstGeom prst="line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0686E54-3508-0DCA-72C0-16FC70272354}"/>
                </a:ext>
              </a:extLst>
            </p:cNvPr>
            <p:cNvCxnSpPr>
              <a:cxnSpLocks/>
            </p:cNvCxnSpPr>
            <p:nvPr/>
          </p:nvCxnSpPr>
          <p:spPr>
            <a:xfrm>
              <a:off x="599298" y="365123"/>
              <a:ext cx="1152523" cy="0"/>
            </a:xfrm>
            <a:prstGeom prst="line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42DD7632-87CC-5E4F-45FB-853690EE8BB0}"/>
                </a:ext>
              </a:extLst>
            </p:cNvPr>
            <p:cNvCxnSpPr>
              <a:cxnSpLocks/>
            </p:cNvCxnSpPr>
            <p:nvPr/>
          </p:nvCxnSpPr>
          <p:spPr>
            <a:xfrm>
              <a:off x="526273" y="480993"/>
              <a:ext cx="1225548" cy="0"/>
            </a:xfrm>
            <a:prstGeom prst="line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804" name="Freeform: Shape 50">
              <a:extLst>
                <a:ext uri="{FF2B5EF4-FFF2-40B4-BE49-F238E27FC236}">
                  <a16:creationId xmlns:a16="http://schemas.microsoft.com/office/drawing/2014/main" id="{179F86D1-7AEF-94E4-5BBD-9D81F36E996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0372" y="220684"/>
              <a:ext cx="92047" cy="92047"/>
            </a:xfrm>
            <a:custGeom>
              <a:avLst/>
              <a:gdLst>
                <a:gd name="T0" fmla="*/ 92047 w 1822513"/>
                <a:gd name="T1" fmla="*/ 46024 h 1822513"/>
                <a:gd name="T2" fmla="*/ 46024 w 1822513"/>
                <a:gd name="T3" fmla="*/ 92047 h 1822513"/>
                <a:gd name="T4" fmla="*/ 0 w 1822513"/>
                <a:gd name="T5" fmla="*/ 46024 h 1822513"/>
                <a:gd name="T6" fmla="*/ 46024 w 1822513"/>
                <a:gd name="T7" fmla="*/ 0 h 1822513"/>
                <a:gd name="T8" fmla="*/ 92047 w 1822513"/>
                <a:gd name="T9" fmla="*/ 46024 h 18225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22513" h="1822513">
                  <a:moveTo>
                    <a:pt x="1822514" y="911257"/>
                  </a:moveTo>
                  <a:cubicBezTo>
                    <a:pt x="1822514" y="1414530"/>
                    <a:pt x="1414530" y="1822514"/>
                    <a:pt x="911257" y="1822514"/>
                  </a:cubicBezTo>
                  <a:cubicBezTo>
                    <a:pt x="407984" y="1822514"/>
                    <a:pt x="0" y="1414530"/>
                    <a:pt x="0" y="911257"/>
                  </a:cubicBezTo>
                  <a:cubicBezTo>
                    <a:pt x="0" y="407984"/>
                    <a:pt x="407984" y="0"/>
                    <a:pt x="911257" y="0"/>
                  </a:cubicBezTo>
                  <a:cubicBezTo>
                    <a:pt x="1414530" y="0"/>
                    <a:pt x="1822514" y="407984"/>
                    <a:pt x="1822514" y="91125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defTabSz="182834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ES" sz="3599">
                <a:solidFill>
                  <a:prstClr val="black"/>
                </a:solidFill>
                <a:latin typeface="Open Sans" panose="020B0606030504020204" pitchFamily="34" charset="0"/>
              </a:endParaRPr>
            </a:p>
          </p:txBody>
        </p:sp>
        <p:sp>
          <p:nvSpPr>
            <p:cNvPr id="32805" name="Freeform: Shape 51">
              <a:extLst>
                <a:ext uri="{FF2B5EF4-FFF2-40B4-BE49-F238E27FC236}">
                  <a16:creationId xmlns:a16="http://schemas.microsoft.com/office/drawing/2014/main" id="{1437874E-2DE2-DB76-8207-2B339879540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0372" y="318306"/>
              <a:ext cx="92047" cy="92047"/>
            </a:xfrm>
            <a:custGeom>
              <a:avLst/>
              <a:gdLst>
                <a:gd name="T0" fmla="*/ 92047 w 1822513"/>
                <a:gd name="T1" fmla="*/ 46024 h 1822513"/>
                <a:gd name="T2" fmla="*/ 46024 w 1822513"/>
                <a:gd name="T3" fmla="*/ 92047 h 1822513"/>
                <a:gd name="T4" fmla="*/ 0 w 1822513"/>
                <a:gd name="T5" fmla="*/ 46024 h 1822513"/>
                <a:gd name="T6" fmla="*/ 46024 w 1822513"/>
                <a:gd name="T7" fmla="*/ 0 h 1822513"/>
                <a:gd name="T8" fmla="*/ 92047 w 1822513"/>
                <a:gd name="T9" fmla="*/ 46024 h 18225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22513" h="1822513">
                  <a:moveTo>
                    <a:pt x="1822514" y="911257"/>
                  </a:moveTo>
                  <a:cubicBezTo>
                    <a:pt x="1822514" y="1414530"/>
                    <a:pt x="1414530" y="1822514"/>
                    <a:pt x="911257" y="1822514"/>
                  </a:cubicBezTo>
                  <a:cubicBezTo>
                    <a:pt x="407984" y="1822514"/>
                    <a:pt x="0" y="1414530"/>
                    <a:pt x="0" y="911257"/>
                  </a:cubicBezTo>
                  <a:cubicBezTo>
                    <a:pt x="0" y="407984"/>
                    <a:pt x="407984" y="0"/>
                    <a:pt x="911257" y="0"/>
                  </a:cubicBezTo>
                  <a:cubicBezTo>
                    <a:pt x="1414530" y="0"/>
                    <a:pt x="1822514" y="407984"/>
                    <a:pt x="1822514" y="91125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defTabSz="182834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ES" sz="3599">
                <a:solidFill>
                  <a:prstClr val="black"/>
                </a:solidFill>
                <a:latin typeface="Open Sans" panose="020B0606030504020204" pitchFamily="34" charset="0"/>
              </a:endParaRPr>
            </a:p>
          </p:txBody>
        </p:sp>
        <p:sp>
          <p:nvSpPr>
            <p:cNvPr id="32806" name="Freeform: Shape 52">
              <a:extLst>
                <a:ext uri="{FF2B5EF4-FFF2-40B4-BE49-F238E27FC236}">
                  <a16:creationId xmlns:a16="http://schemas.microsoft.com/office/drawing/2014/main" id="{AE0DB03C-1DD6-74A2-F419-FC2CDB1078D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0372" y="415929"/>
              <a:ext cx="92047" cy="92047"/>
            </a:xfrm>
            <a:custGeom>
              <a:avLst/>
              <a:gdLst>
                <a:gd name="T0" fmla="*/ 92047 w 1822513"/>
                <a:gd name="T1" fmla="*/ 46024 h 1822513"/>
                <a:gd name="T2" fmla="*/ 46024 w 1822513"/>
                <a:gd name="T3" fmla="*/ 92047 h 1822513"/>
                <a:gd name="T4" fmla="*/ 0 w 1822513"/>
                <a:gd name="T5" fmla="*/ 46024 h 1822513"/>
                <a:gd name="T6" fmla="*/ 46024 w 1822513"/>
                <a:gd name="T7" fmla="*/ 0 h 1822513"/>
                <a:gd name="T8" fmla="*/ 92047 w 1822513"/>
                <a:gd name="T9" fmla="*/ 46024 h 18225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22513" h="1822513">
                  <a:moveTo>
                    <a:pt x="1822514" y="911257"/>
                  </a:moveTo>
                  <a:cubicBezTo>
                    <a:pt x="1822514" y="1414530"/>
                    <a:pt x="1414530" y="1822514"/>
                    <a:pt x="911257" y="1822514"/>
                  </a:cubicBezTo>
                  <a:cubicBezTo>
                    <a:pt x="407984" y="1822514"/>
                    <a:pt x="0" y="1414530"/>
                    <a:pt x="0" y="911257"/>
                  </a:cubicBezTo>
                  <a:cubicBezTo>
                    <a:pt x="0" y="407984"/>
                    <a:pt x="407984" y="0"/>
                    <a:pt x="911257" y="0"/>
                  </a:cubicBezTo>
                  <a:cubicBezTo>
                    <a:pt x="1414530" y="0"/>
                    <a:pt x="1822514" y="407984"/>
                    <a:pt x="1822514" y="91125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defTabSz="182834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ES" sz="3599">
                <a:solidFill>
                  <a:prstClr val="black"/>
                </a:solidFill>
                <a:latin typeface="Open Sans" panose="020B0606030504020204" pitchFamily="34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189F492C-C6E8-5223-42C2-92DA61581E47}"/>
              </a:ext>
            </a:extLst>
          </p:cNvPr>
          <p:cNvGrpSpPr/>
          <p:nvPr/>
        </p:nvGrpSpPr>
        <p:grpSpPr>
          <a:xfrm>
            <a:off x="9894801" y="5549966"/>
            <a:ext cx="1242636" cy="1244786"/>
            <a:chOff x="-3229523" y="4487171"/>
            <a:chExt cx="630412" cy="631503"/>
          </a:xfrm>
          <a:solidFill>
            <a:schemeClr val="bg1"/>
          </a:solidFill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22E21EDC-46B0-80C2-37C2-6496FF253958}"/>
                </a:ext>
              </a:extLst>
            </p:cNvPr>
            <p:cNvSpPr/>
            <p:nvPr/>
          </p:nvSpPr>
          <p:spPr>
            <a:xfrm>
              <a:off x="-3229523" y="4487171"/>
              <a:ext cx="508810" cy="631503"/>
            </a:xfrm>
            <a:custGeom>
              <a:avLst/>
              <a:gdLst>
                <a:gd name="connsiteX0" fmla="*/ 408873 w 508810"/>
                <a:gd name="connsiteY0" fmla="*/ -79 h 631503"/>
                <a:gd name="connsiteX1" fmla="*/ 415008 w 508810"/>
                <a:gd name="connsiteY1" fmla="*/ -79 h 631503"/>
                <a:gd name="connsiteX2" fmla="*/ 422790 w 508810"/>
                <a:gd name="connsiteY2" fmla="*/ 14021 h 631503"/>
                <a:gd name="connsiteX3" fmla="*/ 422790 w 508810"/>
                <a:gd name="connsiteY3" fmla="*/ 42314 h 631503"/>
                <a:gd name="connsiteX4" fmla="*/ 427186 w 508810"/>
                <a:gd name="connsiteY4" fmla="*/ 49914 h 631503"/>
                <a:gd name="connsiteX5" fmla="*/ 484137 w 508810"/>
                <a:gd name="connsiteY5" fmla="*/ 88736 h 631503"/>
                <a:gd name="connsiteX6" fmla="*/ 508126 w 508810"/>
                <a:gd name="connsiteY6" fmla="*/ 112634 h 631503"/>
                <a:gd name="connsiteX7" fmla="*/ 506570 w 508810"/>
                <a:gd name="connsiteY7" fmla="*/ 113641 h 631503"/>
                <a:gd name="connsiteX8" fmla="*/ 502816 w 508810"/>
                <a:gd name="connsiteY8" fmla="*/ 110436 h 631503"/>
                <a:gd name="connsiteX9" fmla="*/ 383785 w 508810"/>
                <a:gd name="connsiteY9" fmla="*/ 79671 h 631503"/>
                <a:gd name="connsiteX10" fmla="*/ 274414 w 508810"/>
                <a:gd name="connsiteY10" fmla="*/ 256853 h 631503"/>
                <a:gd name="connsiteX11" fmla="*/ 324087 w 508810"/>
                <a:gd name="connsiteY11" fmla="*/ 336595 h 631503"/>
                <a:gd name="connsiteX12" fmla="*/ 353020 w 508810"/>
                <a:gd name="connsiteY12" fmla="*/ 360675 h 631503"/>
                <a:gd name="connsiteX13" fmla="*/ 367121 w 508810"/>
                <a:gd name="connsiteY13" fmla="*/ 383383 h 631503"/>
                <a:gd name="connsiteX14" fmla="*/ 346886 w 508810"/>
                <a:gd name="connsiteY14" fmla="*/ 412316 h 631503"/>
                <a:gd name="connsiteX15" fmla="*/ 346886 w 508810"/>
                <a:gd name="connsiteY15" fmla="*/ 437587 h 631503"/>
                <a:gd name="connsiteX16" fmla="*/ 364099 w 508810"/>
                <a:gd name="connsiteY16" fmla="*/ 464232 h 631503"/>
                <a:gd name="connsiteX17" fmla="*/ 368586 w 508810"/>
                <a:gd name="connsiteY17" fmla="*/ 471282 h 631503"/>
                <a:gd name="connsiteX18" fmla="*/ 414294 w 508810"/>
                <a:gd name="connsiteY18" fmla="*/ 512247 h 631503"/>
                <a:gd name="connsiteX19" fmla="*/ 450076 w 508810"/>
                <a:gd name="connsiteY19" fmla="*/ 489595 h 631503"/>
                <a:gd name="connsiteX20" fmla="*/ 452456 w 508810"/>
                <a:gd name="connsiteY20" fmla="*/ 486390 h 631503"/>
                <a:gd name="connsiteX21" fmla="*/ 489631 w 508810"/>
                <a:gd name="connsiteY21" fmla="*/ 630509 h 631503"/>
                <a:gd name="connsiteX22" fmla="*/ 487616 w 508810"/>
                <a:gd name="connsiteY22" fmla="*/ 630509 h 631503"/>
                <a:gd name="connsiteX23" fmla="*/ 247632 w 508810"/>
                <a:gd name="connsiteY23" fmla="*/ 631424 h 631503"/>
                <a:gd name="connsiteX24" fmla="*/ 242047 w 508810"/>
                <a:gd name="connsiteY24" fmla="*/ 626388 h 631503"/>
                <a:gd name="connsiteX25" fmla="*/ 218149 w 508810"/>
                <a:gd name="connsiteY25" fmla="*/ 578044 h 631503"/>
                <a:gd name="connsiteX26" fmla="*/ 205605 w 508810"/>
                <a:gd name="connsiteY26" fmla="*/ 561563 h 631503"/>
                <a:gd name="connsiteX27" fmla="*/ 238476 w 508810"/>
                <a:gd name="connsiteY27" fmla="*/ 550209 h 631503"/>
                <a:gd name="connsiteX28" fmla="*/ 286180 w 508810"/>
                <a:gd name="connsiteY28" fmla="*/ 522740 h 631503"/>
                <a:gd name="connsiteX29" fmla="*/ 300098 w 508810"/>
                <a:gd name="connsiteY29" fmla="*/ 490785 h 631503"/>
                <a:gd name="connsiteX30" fmla="*/ 290630 w 508810"/>
                <a:gd name="connsiteY30" fmla="*/ 478625 h 631503"/>
                <a:gd name="connsiteX31" fmla="*/ 278471 w 508810"/>
                <a:gd name="connsiteY31" fmla="*/ 488102 h 631503"/>
                <a:gd name="connsiteX32" fmla="*/ 278397 w 508810"/>
                <a:gd name="connsiteY32" fmla="*/ 489869 h 631503"/>
                <a:gd name="connsiteX33" fmla="*/ 267959 w 508810"/>
                <a:gd name="connsiteY33" fmla="*/ 509922 h 631503"/>
                <a:gd name="connsiteX34" fmla="*/ 242047 w 508810"/>
                <a:gd name="connsiteY34" fmla="*/ 525121 h 631503"/>
                <a:gd name="connsiteX35" fmla="*/ 190406 w 508810"/>
                <a:gd name="connsiteY35" fmla="*/ 543433 h 631503"/>
                <a:gd name="connsiteX36" fmla="*/ 87490 w 508810"/>
                <a:gd name="connsiteY36" fmla="*/ 575114 h 631503"/>
                <a:gd name="connsiteX37" fmla="*/ 62668 w 508810"/>
                <a:gd name="connsiteY37" fmla="*/ 563705 h 631503"/>
                <a:gd name="connsiteX38" fmla="*/ 61944 w 508810"/>
                <a:gd name="connsiteY38" fmla="*/ 561288 h 631503"/>
                <a:gd name="connsiteX39" fmla="*/ 61944 w 508810"/>
                <a:gd name="connsiteY39" fmla="*/ 531622 h 631503"/>
                <a:gd name="connsiteX40" fmla="*/ 43632 w 508810"/>
                <a:gd name="connsiteY40" fmla="*/ 490327 h 631503"/>
                <a:gd name="connsiteX41" fmla="*/ 40519 w 508810"/>
                <a:gd name="connsiteY41" fmla="*/ 488221 h 631503"/>
                <a:gd name="connsiteX42" fmla="*/ 43083 w 508810"/>
                <a:gd name="connsiteY42" fmla="*/ 483735 h 631503"/>
                <a:gd name="connsiteX43" fmla="*/ 39787 w 508810"/>
                <a:gd name="connsiteY43" fmla="*/ 464323 h 631503"/>
                <a:gd name="connsiteX44" fmla="*/ 29165 w 508810"/>
                <a:gd name="connsiteY44" fmla="*/ 456083 h 631503"/>
                <a:gd name="connsiteX45" fmla="*/ 33743 w 508810"/>
                <a:gd name="connsiteY45" fmla="*/ 446927 h 631503"/>
                <a:gd name="connsiteX46" fmla="*/ 17628 w 508810"/>
                <a:gd name="connsiteY46" fmla="*/ 394828 h 631503"/>
                <a:gd name="connsiteX47" fmla="*/ -684 w 508810"/>
                <a:gd name="connsiteY47" fmla="*/ 382833 h 631503"/>
                <a:gd name="connsiteX48" fmla="*/ -684 w 508810"/>
                <a:gd name="connsiteY48" fmla="*/ 380361 h 631503"/>
                <a:gd name="connsiteX49" fmla="*/ 7648 w 508810"/>
                <a:gd name="connsiteY49" fmla="*/ 369191 h 631503"/>
                <a:gd name="connsiteX50" fmla="*/ 59747 w 508810"/>
                <a:gd name="connsiteY50" fmla="*/ 284953 h 631503"/>
                <a:gd name="connsiteX51" fmla="*/ 60296 w 508810"/>
                <a:gd name="connsiteY51" fmla="*/ 260140 h 631503"/>
                <a:gd name="connsiteX52" fmla="*/ 48851 w 508810"/>
                <a:gd name="connsiteY52" fmla="*/ 245215 h 631503"/>
                <a:gd name="connsiteX53" fmla="*/ 42716 w 508810"/>
                <a:gd name="connsiteY53" fmla="*/ 219120 h 631503"/>
                <a:gd name="connsiteX54" fmla="*/ 60113 w 508810"/>
                <a:gd name="connsiteY54" fmla="*/ 168578 h 631503"/>
                <a:gd name="connsiteX55" fmla="*/ 182989 w 508810"/>
                <a:gd name="connsiteY55" fmla="*/ 40391 h 631503"/>
                <a:gd name="connsiteX56" fmla="*/ 284257 w 508810"/>
                <a:gd name="connsiteY56" fmla="*/ 22720 h 631503"/>
                <a:gd name="connsiteX57" fmla="*/ 374812 w 508810"/>
                <a:gd name="connsiteY57" fmla="*/ 27847 h 631503"/>
                <a:gd name="connsiteX58" fmla="*/ 402281 w 508810"/>
                <a:gd name="connsiteY58" fmla="*/ 36271 h 631503"/>
                <a:gd name="connsiteX59" fmla="*/ 402281 w 508810"/>
                <a:gd name="connsiteY59" fmla="*/ 13197 h 631503"/>
                <a:gd name="connsiteX60" fmla="*/ 408873 w 508810"/>
                <a:gd name="connsiteY60" fmla="*/ -79 h 631503"/>
                <a:gd name="connsiteX61" fmla="*/ 76502 w 508810"/>
                <a:gd name="connsiteY61" fmla="*/ 190187 h 631503"/>
                <a:gd name="connsiteX62" fmla="*/ 86474 w 508810"/>
                <a:gd name="connsiteY62" fmla="*/ 201769 h 631503"/>
                <a:gd name="connsiteX63" fmla="*/ 97745 w 508810"/>
                <a:gd name="connsiteY63" fmla="*/ 193666 h 631503"/>
                <a:gd name="connsiteX64" fmla="*/ 104154 w 508810"/>
                <a:gd name="connsiteY64" fmla="*/ 168578 h 631503"/>
                <a:gd name="connsiteX65" fmla="*/ 165043 w 508810"/>
                <a:gd name="connsiteY65" fmla="*/ 93314 h 631503"/>
                <a:gd name="connsiteX66" fmla="*/ 186377 w 508810"/>
                <a:gd name="connsiteY66" fmla="*/ 85348 h 631503"/>
                <a:gd name="connsiteX67" fmla="*/ 193739 w 508810"/>
                <a:gd name="connsiteY67" fmla="*/ 71962 h 631503"/>
                <a:gd name="connsiteX68" fmla="*/ 180353 w 508810"/>
                <a:gd name="connsiteY68" fmla="*/ 64600 h 631503"/>
                <a:gd name="connsiteX69" fmla="*/ 179876 w 508810"/>
                <a:gd name="connsiteY69" fmla="*/ 64747 h 631503"/>
                <a:gd name="connsiteX70" fmla="*/ 109557 w 508810"/>
                <a:gd name="connsiteY70" fmla="*/ 110528 h 631503"/>
                <a:gd name="connsiteX71" fmla="*/ 76502 w 508810"/>
                <a:gd name="connsiteY71" fmla="*/ 190095 h 631503"/>
                <a:gd name="connsiteX72" fmla="*/ 264480 w 508810"/>
                <a:gd name="connsiteY72" fmla="*/ 59161 h 631503"/>
                <a:gd name="connsiteX73" fmla="*/ 255873 w 508810"/>
                <a:gd name="connsiteY73" fmla="*/ 67127 h 631503"/>
                <a:gd name="connsiteX74" fmla="*/ 258162 w 508810"/>
                <a:gd name="connsiteY74" fmla="*/ 79396 h 631503"/>
                <a:gd name="connsiteX75" fmla="*/ 280320 w 508810"/>
                <a:gd name="connsiteY75" fmla="*/ 101554 h 631503"/>
                <a:gd name="connsiteX76" fmla="*/ 295647 w 508810"/>
                <a:gd name="connsiteY76" fmla="*/ 103093 h 631503"/>
                <a:gd name="connsiteX77" fmla="*/ 297186 w 508810"/>
                <a:gd name="connsiteY77" fmla="*/ 87756 h 631503"/>
                <a:gd name="connsiteX78" fmla="*/ 295702 w 508810"/>
                <a:gd name="connsiteY78" fmla="*/ 86264 h 631503"/>
                <a:gd name="connsiteX79" fmla="*/ 273453 w 508810"/>
                <a:gd name="connsiteY79" fmla="*/ 64197 h 631503"/>
                <a:gd name="connsiteX80" fmla="*/ 264480 w 508810"/>
                <a:gd name="connsiteY80" fmla="*/ 59070 h 631503"/>
                <a:gd name="connsiteX81" fmla="*/ 221537 w 508810"/>
                <a:gd name="connsiteY81" fmla="*/ 206942 h 631503"/>
                <a:gd name="connsiteX82" fmla="*/ 204964 w 508810"/>
                <a:gd name="connsiteY82" fmla="*/ 206942 h 631503"/>
                <a:gd name="connsiteX83" fmla="*/ 194160 w 508810"/>
                <a:gd name="connsiteY83" fmla="*/ 217289 h 631503"/>
                <a:gd name="connsiteX84" fmla="*/ 203747 w 508810"/>
                <a:gd name="connsiteY84" fmla="*/ 228350 h 631503"/>
                <a:gd name="connsiteX85" fmla="*/ 204781 w 508810"/>
                <a:gd name="connsiteY85" fmla="*/ 228368 h 631503"/>
                <a:gd name="connsiteX86" fmla="*/ 237926 w 508810"/>
                <a:gd name="connsiteY86" fmla="*/ 228368 h 631503"/>
                <a:gd name="connsiteX87" fmla="*/ 248456 w 508810"/>
                <a:gd name="connsiteY87" fmla="*/ 218214 h 631503"/>
                <a:gd name="connsiteX88" fmla="*/ 248456 w 508810"/>
                <a:gd name="connsiteY88" fmla="*/ 217747 h 631503"/>
                <a:gd name="connsiteX89" fmla="*/ 238210 w 508810"/>
                <a:gd name="connsiteY89" fmla="*/ 206942 h 631503"/>
                <a:gd name="connsiteX90" fmla="*/ 237560 w 508810"/>
                <a:gd name="connsiteY90" fmla="*/ 206942 h 631503"/>
                <a:gd name="connsiteX91" fmla="*/ 221537 w 508810"/>
                <a:gd name="connsiteY91" fmla="*/ 206942 h 631503"/>
                <a:gd name="connsiteX92" fmla="*/ 74305 w 508810"/>
                <a:gd name="connsiteY92" fmla="*/ 217838 h 631503"/>
                <a:gd name="connsiteX93" fmla="*/ 62549 w 508810"/>
                <a:gd name="connsiteY93" fmla="*/ 227599 h 631503"/>
                <a:gd name="connsiteX94" fmla="*/ 72318 w 508810"/>
                <a:gd name="connsiteY94" fmla="*/ 239356 h 631503"/>
                <a:gd name="connsiteX95" fmla="*/ 74305 w 508810"/>
                <a:gd name="connsiteY95" fmla="*/ 239356 h 631503"/>
                <a:gd name="connsiteX96" fmla="*/ 84066 w 508810"/>
                <a:gd name="connsiteY96" fmla="*/ 227599 h 631503"/>
                <a:gd name="connsiteX97" fmla="*/ 74305 w 508810"/>
                <a:gd name="connsiteY97" fmla="*/ 217838 h 631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508810" h="631503">
                  <a:moveTo>
                    <a:pt x="408873" y="-79"/>
                  </a:moveTo>
                  <a:lnTo>
                    <a:pt x="415008" y="-79"/>
                  </a:lnTo>
                  <a:cubicBezTo>
                    <a:pt x="420373" y="2448"/>
                    <a:pt x="423514" y="8134"/>
                    <a:pt x="422790" y="14021"/>
                  </a:cubicBezTo>
                  <a:cubicBezTo>
                    <a:pt x="422333" y="23177"/>
                    <a:pt x="422790" y="32883"/>
                    <a:pt x="422790" y="42314"/>
                  </a:cubicBezTo>
                  <a:cubicBezTo>
                    <a:pt x="422470" y="45528"/>
                    <a:pt x="424237" y="48586"/>
                    <a:pt x="427186" y="49914"/>
                  </a:cubicBezTo>
                  <a:cubicBezTo>
                    <a:pt x="446414" y="62549"/>
                    <a:pt x="465733" y="75093"/>
                    <a:pt x="484137" y="88736"/>
                  </a:cubicBezTo>
                  <a:cubicBezTo>
                    <a:pt x="492717" y="96098"/>
                    <a:pt x="500737" y="104081"/>
                    <a:pt x="508126" y="112634"/>
                  </a:cubicBezTo>
                  <a:cubicBezTo>
                    <a:pt x="506936" y="113641"/>
                    <a:pt x="506662" y="113732"/>
                    <a:pt x="506570" y="113641"/>
                  </a:cubicBezTo>
                  <a:lnTo>
                    <a:pt x="502816" y="110436"/>
                  </a:lnTo>
                  <a:cubicBezTo>
                    <a:pt x="470531" y="81374"/>
                    <a:pt x="426105" y="69893"/>
                    <a:pt x="383785" y="79671"/>
                  </a:cubicBezTo>
                  <a:cubicBezTo>
                    <a:pt x="304657" y="98396"/>
                    <a:pt x="255690" y="177725"/>
                    <a:pt x="274414" y="256853"/>
                  </a:cubicBezTo>
                  <a:cubicBezTo>
                    <a:pt x="281821" y="288140"/>
                    <a:pt x="299264" y="316149"/>
                    <a:pt x="324087" y="336595"/>
                  </a:cubicBezTo>
                  <a:cubicBezTo>
                    <a:pt x="333701" y="344652"/>
                    <a:pt x="343681" y="352251"/>
                    <a:pt x="353020" y="360675"/>
                  </a:cubicBezTo>
                  <a:cubicBezTo>
                    <a:pt x="360043" y="366526"/>
                    <a:pt x="364987" y="374492"/>
                    <a:pt x="367121" y="383383"/>
                  </a:cubicBezTo>
                  <a:cubicBezTo>
                    <a:pt x="355355" y="388318"/>
                    <a:pt x="347481" y="399571"/>
                    <a:pt x="346886" y="412316"/>
                  </a:cubicBezTo>
                  <a:cubicBezTo>
                    <a:pt x="346886" y="420740"/>
                    <a:pt x="346886" y="429164"/>
                    <a:pt x="346886" y="437587"/>
                  </a:cubicBezTo>
                  <a:cubicBezTo>
                    <a:pt x="347234" y="448978"/>
                    <a:pt x="353853" y="459233"/>
                    <a:pt x="364099" y="464232"/>
                  </a:cubicBezTo>
                  <a:cubicBezTo>
                    <a:pt x="366919" y="465413"/>
                    <a:pt x="368705" y="468224"/>
                    <a:pt x="368586" y="471282"/>
                  </a:cubicBezTo>
                  <a:cubicBezTo>
                    <a:pt x="369895" y="495217"/>
                    <a:pt x="390359" y="513556"/>
                    <a:pt x="414294" y="512247"/>
                  </a:cubicBezTo>
                  <a:cubicBezTo>
                    <a:pt x="429346" y="511423"/>
                    <a:pt x="442888" y="502844"/>
                    <a:pt x="450076" y="489595"/>
                  </a:cubicBezTo>
                  <a:cubicBezTo>
                    <a:pt x="450799" y="488477"/>
                    <a:pt x="451596" y="487407"/>
                    <a:pt x="452456" y="486390"/>
                  </a:cubicBezTo>
                  <a:cubicBezTo>
                    <a:pt x="455204" y="537299"/>
                    <a:pt x="463627" y="586101"/>
                    <a:pt x="489631" y="630509"/>
                  </a:cubicBezTo>
                  <a:lnTo>
                    <a:pt x="487616" y="630509"/>
                  </a:lnTo>
                  <a:lnTo>
                    <a:pt x="247632" y="631424"/>
                  </a:lnTo>
                  <a:cubicBezTo>
                    <a:pt x="243787" y="631424"/>
                    <a:pt x="243054" y="629410"/>
                    <a:pt x="242047" y="626388"/>
                  </a:cubicBezTo>
                  <a:cubicBezTo>
                    <a:pt x="236755" y="609083"/>
                    <a:pt x="228688" y="592758"/>
                    <a:pt x="218149" y="578044"/>
                  </a:cubicBezTo>
                  <a:cubicBezTo>
                    <a:pt x="214212" y="572459"/>
                    <a:pt x="210000" y="567240"/>
                    <a:pt x="205605" y="561563"/>
                  </a:cubicBezTo>
                  <a:cubicBezTo>
                    <a:pt x="216776" y="557717"/>
                    <a:pt x="227672" y="554055"/>
                    <a:pt x="238476" y="550209"/>
                  </a:cubicBezTo>
                  <a:cubicBezTo>
                    <a:pt x="256276" y="544825"/>
                    <a:pt x="272592" y="535431"/>
                    <a:pt x="286180" y="522740"/>
                  </a:cubicBezTo>
                  <a:cubicBezTo>
                    <a:pt x="294933" y="514399"/>
                    <a:pt x="299951" y="502881"/>
                    <a:pt x="300098" y="490785"/>
                  </a:cubicBezTo>
                  <a:cubicBezTo>
                    <a:pt x="300839" y="484815"/>
                    <a:pt x="296600" y="479367"/>
                    <a:pt x="290630" y="478625"/>
                  </a:cubicBezTo>
                  <a:cubicBezTo>
                    <a:pt x="284660" y="477884"/>
                    <a:pt x="279212" y="482123"/>
                    <a:pt x="278471" y="488102"/>
                  </a:cubicBezTo>
                  <a:cubicBezTo>
                    <a:pt x="278397" y="488688"/>
                    <a:pt x="278379" y="489274"/>
                    <a:pt x="278397" y="489869"/>
                  </a:cubicBezTo>
                  <a:cubicBezTo>
                    <a:pt x="278388" y="497854"/>
                    <a:pt x="274497" y="505334"/>
                    <a:pt x="267959" y="509922"/>
                  </a:cubicBezTo>
                  <a:cubicBezTo>
                    <a:pt x="259938" y="515974"/>
                    <a:pt x="251240" y="521074"/>
                    <a:pt x="242047" y="525121"/>
                  </a:cubicBezTo>
                  <a:cubicBezTo>
                    <a:pt x="225200" y="532079"/>
                    <a:pt x="207803" y="537940"/>
                    <a:pt x="190406" y="543433"/>
                  </a:cubicBezTo>
                  <a:cubicBezTo>
                    <a:pt x="156253" y="554329"/>
                    <a:pt x="121917" y="564767"/>
                    <a:pt x="87490" y="575114"/>
                  </a:cubicBezTo>
                  <a:cubicBezTo>
                    <a:pt x="77483" y="578822"/>
                    <a:pt x="66367" y="573713"/>
                    <a:pt x="62668" y="563705"/>
                  </a:cubicBezTo>
                  <a:cubicBezTo>
                    <a:pt x="62375" y="562917"/>
                    <a:pt x="62128" y="562112"/>
                    <a:pt x="61944" y="561288"/>
                  </a:cubicBezTo>
                  <a:cubicBezTo>
                    <a:pt x="59060" y="551610"/>
                    <a:pt x="59060" y="541300"/>
                    <a:pt x="61944" y="531622"/>
                  </a:cubicBezTo>
                  <a:cubicBezTo>
                    <a:pt x="67118" y="515214"/>
                    <a:pt x="59271" y="497515"/>
                    <a:pt x="43632" y="490327"/>
                  </a:cubicBezTo>
                  <a:cubicBezTo>
                    <a:pt x="42561" y="489677"/>
                    <a:pt x="41517" y="488972"/>
                    <a:pt x="40519" y="488221"/>
                  </a:cubicBezTo>
                  <a:cubicBezTo>
                    <a:pt x="41526" y="486482"/>
                    <a:pt x="42167" y="485016"/>
                    <a:pt x="43083" y="483735"/>
                  </a:cubicBezTo>
                  <a:cubicBezTo>
                    <a:pt x="48668" y="474579"/>
                    <a:pt x="48027" y="470641"/>
                    <a:pt x="39787" y="464323"/>
                  </a:cubicBezTo>
                  <a:cubicBezTo>
                    <a:pt x="36216" y="461668"/>
                    <a:pt x="32736" y="458830"/>
                    <a:pt x="29165" y="456083"/>
                  </a:cubicBezTo>
                  <a:lnTo>
                    <a:pt x="33743" y="446927"/>
                  </a:lnTo>
                  <a:cubicBezTo>
                    <a:pt x="45921" y="423579"/>
                    <a:pt x="40794" y="407372"/>
                    <a:pt x="17628" y="394828"/>
                  </a:cubicBezTo>
                  <a:cubicBezTo>
                    <a:pt x="11128" y="391349"/>
                    <a:pt x="5176" y="386862"/>
                    <a:pt x="-684" y="382833"/>
                  </a:cubicBezTo>
                  <a:lnTo>
                    <a:pt x="-684" y="380361"/>
                  </a:lnTo>
                  <a:cubicBezTo>
                    <a:pt x="2063" y="376699"/>
                    <a:pt x="4810" y="372853"/>
                    <a:pt x="7648" y="369191"/>
                  </a:cubicBezTo>
                  <a:cubicBezTo>
                    <a:pt x="28021" y="343086"/>
                    <a:pt x="45491" y="314839"/>
                    <a:pt x="59747" y="284953"/>
                  </a:cubicBezTo>
                  <a:cubicBezTo>
                    <a:pt x="64224" y="277335"/>
                    <a:pt x="64435" y="267950"/>
                    <a:pt x="60296" y="260140"/>
                  </a:cubicBezTo>
                  <a:cubicBezTo>
                    <a:pt x="57302" y="254582"/>
                    <a:pt x="53438" y="249546"/>
                    <a:pt x="48851" y="245215"/>
                  </a:cubicBezTo>
                  <a:cubicBezTo>
                    <a:pt x="36948" y="234594"/>
                    <a:pt x="36124" y="233770"/>
                    <a:pt x="42716" y="219120"/>
                  </a:cubicBezTo>
                  <a:cubicBezTo>
                    <a:pt x="49968" y="202813"/>
                    <a:pt x="55791" y="185902"/>
                    <a:pt x="60113" y="168578"/>
                  </a:cubicBezTo>
                  <a:cubicBezTo>
                    <a:pt x="76502" y="102470"/>
                    <a:pt x="115050" y="57055"/>
                    <a:pt x="182989" y="40391"/>
                  </a:cubicBezTo>
                  <a:cubicBezTo>
                    <a:pt x="216318" y="32260"/>
                    <a:pt x="250150" y="26355"/>
                    <a:pt x="284257" y="22720"/>
                  </a:cubicBezTo>
                  <a:cubicBezTo>
                    <a:pt x="314491" y="18691"/>
                    <a:pt x="345219" y="20430"/>
                    <a:pt x="374812" y="27847"/>
                  </a:cubicBezTo>
                  <a:cubicBezTo>
                    <a:pt x="383968" y="30228"/>
                    <a:pt x="392667" y="33249"/>
                    <a:pt x="402281" y="36271"/>
                  </a:cubicBezTo>
                  <a:cubicBezTo>
                    <a:pt x="402281" y="28214"/>
                    <a:pt x="402281" y="20705"/>
                    <a:pt x="402281" y="13197"/>
                  </a:cubicBezTo>
                  <a:cubicBezTo>
                    <a:pt x="401548" y="7841"/>
                    <a:pt x="404158" y="2576"/>
                    <a:pt x="408873" y="-79"/>
                  </a:cubicBezTo>
                  <a:close/>
                  <a:moveTo>
                    <a:pt x="76502" y="190187"/>
                  </a:moveTo>
                  <a:cubicBezTo>
                    <a:pt x="76054" y="196138"/>
                    <a:pt x="80522" y="201320"/>
                    <a:pt x="86474" y="201769"/>
                  </a:cubicBezTo>
                  <a:cubicBezTo>
                    <a:pt x="91693" y="202154"/>
                    <a:pt x="96445" y="198738"/>
                    <a:pt x="97745" y="193666"/>
                  </a:cubicBezTo>
                  <a:cubicBezTo>
                    <a:pt x="100034" y="185334"/>
                    <a:pt x="101499" y="176727"/>
                    <a:pt x="104154" y="168578"/>
                  </a:cubicBezTo>
                  <a:cubicBezTo>
                    <a:pt x="114776" y="135707"/>
                    <a:pt x="132539" y="108421"/>
                    <a:pt x="165043" y="93314"/>
                  </a:cubicBezTo>
                  <a:cubicBezTo>
                    <a:pt x="171911" y="90109"/>
                    <a:pt x="179235" y="88003"/>
                    <a:pt x="186377" y="85348"/>
                  </a:cubicBezTo>
                  <a:cubicBezTo>
                    <a:pt x="192109" y="83682"/>
                    <a:pt x="195405" y="77694"/>
                    <a:pt x="193739" y="71962"/>
                  </a:cubicBezTo>
                  <a:cubicBezTo>
                    <a:pt x="192082" y="66230"/>
                    <a:pt x="186084" y="62934"/>
                    <a:pt x="180353" y="64600"/>
                  </a:cubicBezTo>
                  <a:cubicBezTo>
                    <a:pt x="180197" y="64646"/>
                    <a:pt x="180032" y="64691"/>
                    <a:pt x="179876" y="64747"/>
                  </a:cubicBezTo>
                  <a:cubicBezTo>
                    <a:pt x="151932" y="71623"/>
                    <a:pt x="127146" y="87756"/>
                    <a:pt x="109557" y="110528"/>
                  </a:cubicBezTo>
                  <a:cubicBezTo>
                    <a:pt x="92270" y="133986"/>
                    <a:pt x="80925" y="161290"/>
                    <a:pt x="76502" y="190095"/>
                  </a:cubicBezTo>
                  <a:close/>
                  <a:moveTo>
                    <a:pt x="264480" y="59161"/>
                  </a:moveTo>
                  <a:cubicBezTo>
                    <a:pt x="261293" y="61460"/>
                    <a:pt x="258409" y="64133"/>
                    <a:pt x="255873" y="67127"/>
                  </a:cubicBezTo>
                  <a:cubicBezTo>
                    <a:pt x="253300" y="71184"/>
                    <a:pt x="254298" y="76540"/>
                    <a:pt x="258162" y="79396"/>
                  </a:cubicBezTo>
                  <a:cubicBezTo>
                    <a:pt x="265487" y="86813"/>
                    <a:pt x="272812" y="94321"/>
                    <a:pt x="280320" y="101554"/>
                  </a:cubicBezTo>
                  <a:cubicBezTo>
                    <a:pt x="284129" y="106215"/>
                    <a:pt x="290996" y="106902"/>
                    <a:pt x="295647" y="103093"/>
                  </a:cubicBezTo>
                  <a:cubicBezTo>
                    <a:pt x="300308" y="99284"/>
                    <a:pt x="300994" y="92417"/>
                    <a:pt x="297186" y="87756"/>
                  </a:cubicBezTo>
                  <a:cubicBezTo>
                    <a:pt x="296746" y="87216"/>
                    <a:pt x="296243" y="86712"/>
                    <a:pt x="295702" y="86264"/>
                  </a:cubicBezTo>
                  <a:cubicBezTo>
                    <a:pt x="288469" y="78755"/>
                    <a:pt x="281052" y="71339"/>
                    <a:pt x="273453" y="64197"/>
                  </a:cubicBezTo>
                  <a:cubicBezTo>
                    <a:pt x="270660" y="62155"/>
                    <a:pt x="267657" y="60434"/>
                    <a:pt x="264480" y="59070"/>
                  </a:cubicBezTo>
                  <a:close/>
                  <a:moveTo>
                    <a:pt x="221537" y="206942"/>
                  </a:moveTo>
                  <a:cubicBezTo>
                    <a:pt x="216044" y="206942"/>
                    <a:pt x="210550" y="206942"/>
                    <a:pt x="204964" y="206942"/>
                  </a:cubicBezTo>
                  <a:cubicBezTo>
                    <a:pt x="199132" y="206842"/>
                    <a:pt x="194307" y="211457"/>
                    <a:pt x="194160" y="217289"/>
                  </a:cubicBezTo>
                  <a:cubicBezTo>
                    <a:pt x="193757" y="222984"/>
                    <a:pt x="198042" y="227938"/>
                    <a:pt x="203747" y="228350"/>
                  </a:cubicBezTo>
                  <a:cubicBezTo>
                    <a:pt x="204085" y="228368"/>
                    <a:pt x="204433" y="228377"/>
                    <a:pt x="204781" y="228368"/>
                  </a:cubicBezTo>
                  <a:cubicBezTo>
                    <a:pt x="215860" y="228368"/>
                    <a:pt x="226848" y="228368"/>
                    <a:pt x="237926" y="228368"/>
                  </a:cubicBezTo>
                  <a:cubicBezTo>
                    <a:pt x="243640" y="228469"/>
                    <a:pt x="248356" y="223928"/>
                    <a:pt x="248456" y="218214"/>
                  </a:cubicBezTo>
                  <a:cubicBezTo>
                    <a:pt x="248456" y="218058"/>
                    <a:pt x="248456" y="217903"/>
                    <a:pt x="248456" y="217747"/>
                  </a:cubicBezTo>
                  <a:cubicBezTo>
                    <a:pt x="248612" y="211933"/>
                    <a:pt x="244025" y="207098"/>
                    <a:pt x="238210" y="206942"/>
                  </a:cubicBezTo>
                  <a:cubicBezTo>
                    <a:pt x="237991" y="206933"/>
                    <a:pt x="237780" y="206933"/>
                    <a:pt x="237560" y="206942"/>
                  </a:cubicBezTo>
                  <a:cubicBezTo>
                    <a:pt x="232158" y="206760"/>
                    <a:pt x="226848" y="206942"/>
                    <a:pt x="221537" y="206942"/>
                  </a:cubicBezTo>
                  <a:close/>
                  <a:moveTo>
                    <a:pt x="74305" y="217838"/>
                  </a:moveTo>
                  <a:cubicBezTo>
                    <a:pt x="68363" y="217289"/>
                    <a:pt x="63098" y="221666"/>
                    <a:pt x="62549" y="227599"/>
                  </a:cubicBezTo>
                  <a:cubicBezTo>
                    <a:pt x="62009" y="233541"/>
                    <a:pt x="66376" y="238806"/>
                    <a:pt x="72318" y="239356"/>
                  </a:cubicBezTo>
                  <a:cubicBezTo>
                    <a:pt x="72978" y="239419"/>
                    <a:pt x="73646" y="239419"/>
                    <a:pt x="74305" y="239356"/>
                  </a:cubicBezTo>
                  <a:cubicBezTo>
                    <a:pt x="80247" y="238806"/>
                    <a:pt x="84615" y="233541"/>
                    <a:pt x="84066" y="227599"/>
                  </a:cubicBezTo>
                  <a:cubicBezTo>
                    <a:pt x="83590" y="222426"/>
                    <a:pt x="79488" y="218314"/>
                    <a:pt x="74305" y="217838"/>
                  </a:cubicBezTo>
                  <a:close/>
                </a:path>
              </a:pathLst>
            </a:custGeom>
            <a:grpFill/>
            <a:ln w="46567" cap="flat">
              <a:noFill/>
              <a:prstDash val="solid"/>
              <a:miter/>
            </a:ln>
          </p:spPr>
          <p:txBody>
            <a:bodyPr anchor="ctr"/>
            <a:lstStyle/>
            <a:p>
              <a:pPr defTabSz="1828343">
                <a:defRPr/>
              </a:pPr>
              <a:endParaRPr lang="en-US" sz="3599">
                <a:solidFill>
                  <a:prstClr val="black"/>
                </a:solidFill>
                <a:latin typeface="Open Sans"/>
              </a:endParaRPr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16B6075F-A9EF-458E-50A6-7778B7882806}"/>
                </a:ext>
              </a:extLst>
            </p:cNvPr>
            <p:cNvSpPr/>
            <p:nvPr/>
          </p:nvSpPr>
          <p:spPr>
            <a:xfrm>
              <a:off x="-2936477" y="4585981"/>
              <a:ext cx="239731" cy="259563"/>
            </a:xfrm>
            <a:custGeom>
              <a:avLst/>
              <a:gdLst>
                <a:gd name="connsiteX0" fmla="*/ 151720 w 239731"/>
                <a:gd name="connsiteY0" fmla="*/ 255822 h 259563"/>
                <a:gd name="connsiteX1" fmla="*/ 151720 w 239731"/>
                <a:gd name="connsiteY1" fmla="*/ 162520 h 259563"/>
                <a:gd name="connsiteX2" fmla="*/ 161974 w 239731"/>
                <a:gd name="connsiteY2" fmla="*/ 162520 h 259563"/>
                <a:gd name="connsiteX3" fmla="*/ 195294 w 239731"/>
                <a:gd name="connsiteY3" fmla="*/ 130483 h 259563"/>
                <a:gd name="connsiteX4" fmla="*/ 163256 w 239731"/>
                <a:gd name="connsiteY4" fmla="*/ 97154 h 259563"/>
                <a:gd name="connsiteX5" fmla="*/ 129937 w 239731"/>
                <a:gd name="connsiteY5" fmla="*/ 129201 h 259563"/>
                <a:gd name="connsiteX6" fmla="*/ 129928 w 239731"/>
                <a:gd name="connsiteY6" fmla="*/ 130015 h 259563"/>
                <a:gd name="connsiteX7" fmla="*/ 129928 w 239731"/>
                <a:gd name="connsiteY7" fmla="*/ 140636 h 259563"/>
                <a:gd name="connsiteX8" fmla="*/ 108685 w 239731"/>
                <a:gd name="connsiteY8" fmla="*/ 140636 h 259563"/>
                <a:gd name="connsiteX9" fmla="*/ 107861 w 239731"/>
                <a:gd name="connsiteY9" fmla="*/ 126536 h 259563"/>
                <a:gd name="connsiteX10" fmla="*/ 71475 w 239731"/>
                <a:gd name="connsiteY10" fmla="*/ 98234 h 259563"/>
                <a:gd name="connsiteX11" fmla="*/ 43173 w 239731"/>
                <a:gd name="connsiteY11" fmla="*/ 134621 h 259563"/>
                <a:gd name="connsiteX12" fmla="*/ 74533 w 239731"/>
                <a:gd name="connsiteY12" fmla="*/ 163161 h 259563"/>
                <a:gd name="connsiteX13" fmla="*/ 85978 w 239731"/>
                <a:gd name="connsiteY13" fmla="*/ 163161 h 259563"/>
                <a:gd name="connsiteX14" fmla="*/ 85978 w 239731"/>
                <a:gd name="connsiteY14" fmla="*/ 259484 h 259563"/>
                <a:gd name="connsiteX15" fmla="*/ 40197 w 239731"/>
                <a:gd name="connsiteY15" fmla="*/ 217274 h 259563"/>
                <a:gd name="connsiteX16" fmla="*/ 27836 w 239731"/>
                <a:gd name="connsiteY16" fmla="*/ 45137 h 259563"/>
                <a:gd name="connsiteX17" fmla="*/ 125899 w 239731"/>
                <a:gd name="connsiteY17" fmla="*/ 180 h 259563"/>
                <a:gd name="connsiteX18" fmla="*/ 224694 w 239731"/>
                <a:gd name="connsiteY18" fmla="*/ 66471 h 259563"/>
                <a:gd name="connsiteX19" fmla="*/ 192648 w 239731"/>
                <a:gd name="connsiteY19" fmla="*/ 222127 h 259563"/>
                <a:gd name="connsiteX20" fmla="*/ 151720 w 239731"/>
                <a:gd name="connsiteY20" fmla="*/ 255822 h 259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39731" h="259563">
                  <a:moveTo>
                    <a:pt x="151720" y="255822"/>
                  </a:moveTo>
                  <a:lnTo>
                    <a:pt x="151720" y="162520"/>
                  </a:lnTo>
                  <a:lnTo>
                    <a:pt x="161974" y="162520"/>
                  </a:lnTo>
                  <a:cubicBezTo>
                    <a:pt x="180021" y="162877"/>
                    <a:pt x="194946" y="148529"/>
                    <a:pt x="195294" y="130483"/>
                  </a:cubicBezTo>
                  <a:cubicBezTo>
                    <a:pt x="195651" y="112426"/>
                    <a:pt x="181303" y="97511"/>
                    <a:pt x="163256" y="97154"/>
                  </a:cubicBezTo>
                  <a:cubicBezTo>
                    <a:pt x="145209" y="96806"/>
                    <a:pt x="130285" y="111145"/>
                    <a:pt x="129937" y="129201"/>
                  </a:cubicBezTo>
                  <a:cubicBezTo>
                    <a:pt x="129928" y="129466"/>
                    <a:pt x="129928" y="129741"/>
                    <a:pt x="129928" y="130015"/>
                  </a:cubicBezTo>
                  <a:cubicBezTo>
                    <a:pt x="129928" y="133495"/>
                    <a:pt x="129928" y="136883"/>
                    <a:pt x="129928" y="140636"/>
                  </a:cubicBezTo>
                  <a:lnTo>
                    <a:pt x="108685" y="140636"/>
                  </a:lnTo>
                  <a:cubicBezTo>
                    <a:pt x="108685" y="135784"/>
                    <a:pt x="108685" y="131480"/>
                    <a:pt x="107861" y="126536"/>
                  </a:cubicBezTo>
                  <a:cubicBezTo>
                    <a:pt x="105627" y="108672"/>
                    <a:pt x="89338" y="96000"/>
                    <a:pt x="71475" y="98234"/>
                  </a:cubicBezTo>
                  <a:cubicBezTo>
                    <a:pt x="53611" y="100468"/>
                    <a:pt x="40939" y="116757"/>
                    <a:pt x="43173" y="134621"/>
                  </a:cubicBezTo>
                  <a:cubicBezTo>
                    <a:pt x="45169" y="150562"/>
                    <a:pt x="58473" y="162676"/>
                    <a:pt x="74533" y="163161"/>
                  </a:cubicBezTo>
                  <a:cubicBezTo>
                    <a:pt x="78195" y="163161"/>
                    <a:pt x="81858" y="163161"/>
                    <a:pt x="85978" y="163161"/>
                  </a:cubicBezTo>
                  <a:lnTo>
                    <a:pt x="85978" y="259484"/>
                  </a:lnTo>
                  <a:cubicBezTo>
                    <a:pt x="73067" y="241172"/>
                    <a:pt x="55304" y="230825"/>
                    <a:pt x="40197" y="217274"/>
                  </a:cubicBezTo>
                  <a:cubicBezTo>
                    <a:pt x="-9100" y="172336"/>
                    <a:pt x="-14539" y="96659"/>
                    <a:pt x="27836" y="45137"/>
                  </a:cubicBezTo>
                  <a:cubicBezTo>
                    <a:pt x="50799" y="14510"/>
                    <a:pt x="87708" y="-2411"/>
                    <a:pt x="125899" y="180"/>
                  </a:cubicBezTo>
                  <a:cubicBezTo>
                    <a:pt x="171131" y="3202"/>
                    <a:pt x="203543" y="27649"/>
                    <a:pt x="224694" y="66471"/>
                  </a:cubicBezTo>
                  <a:cubicBezTo>
                    <a:pt x="252429" y="119367"/>
                    <a:pt x="239024" y="184486"/>
                    <a:pt x="192648" y="222127"/>
                  </a:cubicBezTo>
                  <a:cubicBezTo>
                    <a:pt x="178089" y="232565"/>
                    <a:pt x="164996" y="244651"/>
                    <a:pt x="151720" y="255822"/>
                  </a:cubicBezTo>
                  <a:close/>
                </a:path>
              </a:pathLst>
            </a:custGeom>
            <a:grpFill/>
            <a:ln w="46567" cap="flat">
              <a:noFill/>
              <a:prstDash val="solid"/>
              <a:miter/>
            </a:ln>
          </p:spPr>
          <p:txBody>
            <a:bodyPr anchor="ctr"/>
            <a:lstStyle/>
            <a:p>
              <a:pPr defTabSz="1828343">
                <a:defRPr/>
              </a:pPr>
              <a:endParaRPr lang="en-US" sz="3599">
                <a:solidFill>
                  <a:prstClr val="black"/>
                </a:solidFill>
                <a:latin typeface="Open Sans"/>
              </a:endParaRPr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EC513571-C996-2A1B-02E3-210022904B4E}"/>
                </a:ext>
              </a:extLst>
            </p:cNvPr>
            <p:cNvSpPr/>
            <p:nvPr/>
          </p:nvSpPr>
          <p:spPr>
            <a:xfrm>
              <a:off x="-2860663" y="4890291"/>
              <a:ext cx="87238" cy="43475"/>
            </a:xfrm>
            <a:custGeom>
              <a:avLst/>
              <a:gdLst>
                <a:gd name="connsiteX0" fmla="*/ 43034 w 87238"/>
                <a:gd name="connsiteY0" fmla="*/ 43349 h 43475"/>
                <a:gd name="connsiteX1" fmla="*/ 12269 w 87238"/>
                <a:gd name="connsiteY1" fmla="*/ 43349 h 43475"/>
                <a:gd name="connsiteX2" fmla="*/ -641 w 87238"/>
                <a:gd name="connsiteY2" fmla="*/ 30439 h 43475"/>
                <a:gd name="connsiteX3" fmla="*/ -641 w 87238"/>
                <a:gd name="connsiteY3" fmla="*/ 11302 h 43475"/>
                <a:gd name="connsiteX4" fmla="*/ 8817 w 87238"/>
                <a:gd name="connsiteY4" fmla="*/ -33 h 43475"/>
                <a:gd name="connsiteX5" fmla="*/ 10438 w 87238"/>
                <a:gd name="connsiteY5" fmla="*/ -51 h 43475"/>
                <a:gd name="connsiteX6" fmla="*/ 75264 w 87238"/>
                <a:gd name="connsiteY6" fmla="*/ -51 h 43475"/>
                <a:gd name="connsiteX7" fmla="*/ 86526 w 87238"/>
                <a:gd name="connsiteY7" fmla="*/ 9691 h 43475"/>
                <a:gd name="connsiteX8" fmla="*/ 86526 w 87238"/>
                <a:gd name="connsiteY8" fmla="*/ 11211 h 43475"/>
                <a:gd name="connsiteX9" fmla="*/ 86526 w 87238"/>
                <a:gd name="connsiteY9" fmla="*/ 31537 h 43475"/>
                <a:gd name="connsiteX10" fmla="*/ 76253 w 87238"/>
                <a:gd name="connsiteY10" fmla="*/ 43367 h 43475"/>
                <a:gd name="connsiteX11" fmla="*/ 74440 w 87238"/>
                <a:gd name="connsiteY11" fmla="*/ 43349 h 43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7238" h="43475">
                  <a:moveTo>
                    <a:pt x="43034" y="43349"/>
                  </a:moveTo>
                  <a:lnTo>
                    <a:pt x="12269" y="43349"/>
                  </a:lnTo>
                  <a:cubicBezTo>
                    <a:pt x="3113" y="43349"/>
                    <a:pt x="-458" y="39229"/>
                    <a:pt x="-641" y="30439"/>
                  </a:cubicBezTo>
                  <a:cubicBezTo>
                    <a:pt x="-641" y="24029"/>
                    <a:pt x="-641" y="17620"/>
                    <a:pt x="-641" y="11302"/>
                  </a:cubicBezTo>
                  <a:cubicBezTo>
                    <a:pt x="-1163" y="5561"/>
                    <a:pt x="3077" y="489"/>
                    <a:pt x="8817" y="-33"/>
                  </a:cubicBezTo>
                  <a:cubicBezTo>
                    <a:pt x="9358" y="-79"/>
                    <a:pt x="9898" y="-88"/>
                    <a:pt x="10438" y="-51"/>
                  </a:cubicBezTo>
                  <a:cubicBezTo>
                    <a:pt x="32047" y="-51"/>
                    <a:pt x="53655" y="-51"/>
                    <a:pt x="75264" y="-51"/>
                  </a:cubicBezTo>
                  <a:cubicBezTo>
                    <a:pt x="81060" y="-473"/>
                    <a:pt x="86105" y="3895"/>
                    <a:pt x="86526" y="9691"/>
                  </a:cubicBezTo>
                  <a:cubicBezTo>
                    <a:pt x="86563" y="10194"/>
                    <a:pt x="86563" y="10707"/>
                    <a:pt x="86526" y="11211"/>
                  </a:cubicBezTo>
                  <a:cubicBezTo>
                    <a:pt x="86526" y="17986"/>
                    <a:pt x="86526" y="24762"/>
                    <a:pt x="86526" y="31537"/>
                  </a:cubicBezTo>
                  <a:cubicBezTo>
                    <a:pt x="86956" y="37644"/>
                    <a:pt x="82360" y="42937"/>
                    <a:pt x="76253" y="43367"/>
                  </a:cubicBezTo>
                  <a:cubicBezTo>
                    <a:pt x="75648" y="43413"/>
                    <a:pt x="75044" y="43404"/>
                    <a:pt x="74440" y="43349"/>
                  </a:cubicBezTo>
                  <a:close/>
                </a:path>
              </a:pathLst>
            </a:custGeom>
            <a:grpFill/>
            <a:ln w="46567" cap="flat">
              <a:noFill/>
              <a:prstDash val="solid"/>
              <a:miter/>
            </a:ln>
          </p:spPr>
          <p:txBody>
            <a:bodyPr anchor="ctr"/>
            <a:lstStyle/>
            <a:p>
              <a:pPr defTabSz="1828343">
                <a:defRPr/>
              </a:pPr>
              <a:endParaRPr lang="en-US" sz="3599">
                <a:solidFill>
                  <a:prstClr val="black"/>
                </a:solidFill>
                <a:latin typeface="Open Sans"/>
              </a:endParaRP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334A549-B950-F672-373D-9EFB39A69E7D}"/>
                </a:ext>
              </a:extLst>
            </p:cNvPr>
            <p:cNvSpPr/>
            <p:nvPr/>
          </p:nvSpPr>
          <p:spPr>
            <a:xfrm>
              <a:off x="-2827474" y="4748947"/>
              <a:ext cx="20875" cy="119030"/>
            </a:xfrm>
            <a:custGeom>
              <a:avLst/>
              <a:gdLst>
                <a:gd name="connsiteX0" fmla="*/ 20192 w 20875"/>
                <a:gd name="connsiteY0" fmla="*/ 118951 h 119030"/>
                <a:gd name="connsiteX1" fmla="*/ -684 w 20875"/>
                <a:gd name="connsiteY1" fmla="*/ 118951 h 119030"/>
                <a:gd name="connsiteX2" fmla="*/ -684 w 20875"/>
                <a:gd name="connsiteY2" fmla="*/ -79 h 119030"/>
                <a:gd name="connsiteX3" fmla="*/ 20192 w 20875"/>
                <a:gd name="connsiteY3" fmla="*/ -79 h 119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875" h="119030">
                  <a:moveTo>
                    <a:pt x="20192" y="118951"/>
                  </a:moveTo>
                  <a:lnTo>
                    <a:pt x="-684" y="118951"/>
                  </a:lnTo>
                  <a:lnTo>
                    <a:pt x="-684" y="-79"/>
                  </a:lnTo>
                  <a:lnTo>
                    <a:pt x="20192" y="-79"/>
                  </a:lnTo>
                  <a:close/>
                </a:path>
              </a:pathLst>
            </a:custGeom>
            <a:grpFill/>
            <a:ln w="46567" cap="flat">
              <a:noFill/>
              <a:prstDash val="solid"/>
              <a:miter/>
            </a:ln>
          </p:spPr>
          <p:txBody>
            <a:bodyPr anchor="ctr"/>
            <a:lstStyle/>
            <a:p>
              <a:pPr defTabSz="1828343">
                <a:defRPr/>
              </a:pPr>
              <a:endParaRPr lang="en-US" sz="3599">
                <a:solidFill>
                  <a:prstClr val="black"/>
                </a:solidFill>
                <a:latin typeface="Open Sans"/>
              </a:endParaRPr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193717A8-77D6-CE33-E008-60F2DC624244}"/>
                </a:ext>
              </a:extLst>
            </p:cNvPr>
            <p:cNvSpPr/>
            <p:nvPr/>
          </p:nvSpPr>
          <p:spPr>
            <a:xfrm>
              <a:off x="-2771713" y="4782824"/>
              <a:ext cx="79109" cy="101725"/>
            </a:xfrm>
            <a:custGeom>
              <a:avLst/>
              <a:gdLst>
                <a:gd name="connsiteX0" fmla="*/ 16163 w 79109"/>
                <a:gd name="connsiteY0" fmla="*/ 101647 h 101725"/>
                <a:gd name="connsiteX1" fmla="*/ -684 w 79109"/>
                <a:gd name="connsiteY1" fmla="*/ 86447 h 101725"/>
                <a:gd name="connsiteX2" fmla="*/ 12318 w 79109"/>
                <a:gd name="connsiteY2" fmla="*/ 65662 h 101725"/>
                <a:gd name="connsiteX3" fmla="*/ 33926 w 79109"/>
                <a:gd name="connsiteY3" fmla="*/ 47350 h 101725"/>
                <a:gd name="connsiteX4" fmla="*/ 78426 w 79109"/>
                <a:gd name="connsiteY4" fmla="*/ -79 h 101725"/>
                <a:gd name="connsiteX5" fmla="*/ 75221 w 79109"/>
                <a:gd name="connsiteY5" fmla="*/ 9077 h 101725"/>
                <a:gd name="connsiteX6" fmla="*/ 50591 w 79109"/>
                <a:gd name="connsiteY6" fmla="*/ 50829 h 101725"/>
                <a:gd name="connsiteX7" fmla="*/ 32278 w 79109"/>
                <a:gd name="connsiteY7" fmla="*/ 76375 h 101725"/>
                <a:gd name="connsiteX8" fmla="*/ 16163 w 79109"/>
                <a:gd name="connsiteY8" fmla="*/ 101647 h 101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109" h="101725">
                  <a:moveTo>
                    <a:pt x="16163" y="101647"/>
                  </a:moveTo>
                  <a:lnTo>
                    <a:pt x="-684" y="86447"/>
                  </a:lnTo>
                  <a:cubicBezTo>
                    <a:pt x="1477" y="78371"/>
                    <a:pt x="6000" y="71138"/>
                    <a:pt x="12318" y="65662"/>
                  </a:cubicBezTo>
                  <a:cubicBezTo>
                    <a:pt x="19203" y="59189"/>
                    <a:pt x="26409" y="53082"/>
                    <a:pt x="33926" y="47350"/>
                  </a:cubicBezTo>
                  <a:cubicBezTo>
                    <a:pt x="51708" y="34596"/>
                    <a:pt x="66825" y="18481"/>
                    <a:pt x="78426" y="-79"/>
                  </a:cubicBezTo>
                  <a:cubicBezTo>
                    <a:pt x="77665" y="3070"/>
                    <a:pt x="76585" y="6138"/>
                    <a:pt x="75221" y="9077"/>
                  </a:cubicBezTo>
                  <a:cubicBezTo>
                    <a:pt x="67164" y="23086"/>
                    <a:pt x="59198" y="37186"/>
                    <a:pt x="50591" y="50829"/>
                  </a:cubicBezTo>
                  <a:cubicBezTo>
                    <a:pt x="45005" y="59985"/>
                    <a:pt x="38138" y="67677"/>
                    <a:pt x="32278" y="76375"/>
                  </a:cubicBezTo>
                  <a:cubicBezTo>
                    <a:pt x="26418" y="85074"/>
                    <a:pt x="21383" y="93406"/>
                    <a:pt x="16163" y="101647"/>
                  </a:cubicBezTo>
                  <a:close/>
                </a:path>
              </a:pathLst>
            </a:custGeom>
            <a:grpFill/>
            <a:ln w="46567" cap="flat">
              <a:noFill/>
              <a:prstDash val="solid"/>
              <a:miter/>
            </a:ln>
          </p:spPr>
          <p:txBody>
            <a:bodyPr anchor="ctr"/>
            <a:lstStyle/>
            <a:p>
              <a:pPr defTabSz="1828343">
                <a:defRPr/>
              </a:pPr>
              <a:endParaRPr lang="en-US" sz="3599">
                <a:solidFill>
                  <a:prstClr val="black"/>
                </a:solidFill>
                <a:latin typeface="Open San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46DA1F03-2367-AB7E-31F9-8D4C68B41D7E}"/>
                </a:ext>
              </a:extLst>
            </p:cNvPr>
            <p:cNvSpPr/>
            <p:nvPr/>
          </p:nvSpPr>
          <p:spPr>
            <a:xfrm>
              <a:off x="-2704741" y="4547132"/>
              <a:ext cx="46656" cy="45262"/>
            </a:xfrm>
            <a:custGeom>
              <a:avLst/>
              <a:gdLst>
                <a:gd name="connsiteX0" fmla="*/ 45973 w 46656"/>
                <a:gd name="connsiteY0" fmla="*/ 10188 h 45262"/>
                <a:gd name="connsiteX1" fmla="*/ 40478 w 46656"/>
                <a:gd name="connsiteY1" fmla="*/ 19344 h 45262"/>
                <a:gd name="connsiteX2" fmla="*/ 18687 w 46656"/>
                <a:gd name="connsiteY2" fmla="*/ 41136 h 45262"/>
                <a:gd name="connsiteX3" fmla="*/ 3360 w 46656"/>
                <a:gd name="connsiteY3" fmla="*/ 42756 h 45262"/>
                <a:gd name="connsiteX4" fmla="*/ 1739 w 46656"/>
                <a:gd name="connsiteY4" fmla="*/ 27438 h 45262"/>
                <a:gd name="connsiteX5" fmla="*/ 3213 w 46656"/>
                <a:gd name="connsiteY5" fmla="*/ 25937 h 45262"/>
                <a:gd name="connsiteX6" fmla="*/ 25920 w 46656"/>
                <a:gd name="connsiteY6" fmla="*/ 3320 h 45262"/>
                <a:gd name="connsiteX7" fmla="*/ 37732 w 46656"/>
                <a:gd name="connsiteY7" fmla="*/ 1215 h 45262"/>
                <a:gd name="connsiteX8" fmla="*/ 45973 w 46656"/>
                <a:gd name="connsiteY8" fmla="*/ 10188 h 45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656" h="45262">
                  <a:moveTo>
                    <a:pt x="45973" y="10188"/>
                  </a:moveTo>
                  <a:cubicBezTo>
                    <a:pt x="44425" y="13402"/>
                    <a:pt x="42585" y="16469"/>
                    <a:pt x="40478" y="19344"/>
                  </a:cubicBezTo>
                  <a:cubicBezTo>
                    <a:pt x="33429" y="26760"/>
                    <a:pt x="26103" y="33994"/>
                    <a:pt x="18687" y="41136"/>
                  </a:cubicBezTo>
                  <a:cubicBezTo>
                    <a:pt x="14905" y="45814"/>
                    <a:pt x="8047" y="46547"/>
                    <a:pt x="3360" y="42756"/>
                  </a:cubicBezTo>
                  <a:cubicBezTo>
                    <a:pt x="-1320" y="38975"/>
                    <a:pt x="-2043" y="32117"/>
                    <a:pt x="1739" y="27438"/>
                  </a:cubicBezTo>
                  <a:cubicBezTo>
                    <a:pt x="2178" y="26889"/>
                    <a:pt x="2673" y="26385"/>
                    <a:pt x="3213" y="25937"/>
                  </a:cubicBezTo>
                  <a:cubicBezTo>
                    <a:pt x="10630" y="18337"/>
                    <a:pt x="18229" y="10737"/>
                    <a:pt x="25920" y="3320"/>
                  </a:cubicBezTo>
                  <a:cubicBezTo>
                    <a:pt x="28786" y="-223"/>
                    <a:pt x="33822" y="-1120"/>
                    <a:pt x="37732" y="1215"/>
                  </a:cubicBezTo>
                  <a:cubicBezTo>
                    <a:pt x="40836" y="3861"/>
                    <a:pt x="43601" y="6873"/>
                    <a:pt x="45973" y="10188"/>
                  </a:cubicBezTo>
                  <a:close/>
                </a:path>
              </a:pathLst>
            </a:custGeom>
            <a:grpFill/>
            <a:ln w="46567" cap="flat">
              <a:noFill/>
              <a:prstDash val="solid"/>
              <a:miter/>
            </a:ln>
          </p:spPr>
          <p:txBody>
            <a:bodyPr anchor="ctr"/>
            <a:lstStyle/>
            <a:p>
              <a:pPr defTabSz="1828343">
                <a:defRPr/>
              </a:pPr>
              <a:endParaRPr lang="en-US" sz="3599">
                <a:solidFill>
                  <a:prstClr val="black"/>
                </a:solidFill>
                <a:latin typeface="Open San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4D532E20-3CDD-172B-C636-130A20D314E6}"/>
                </a:ext>
              </a:extLst>
            </p:cNvPr>
            <p:cNvSpPr/>
            <p:nvPr/>
          </p:nvSpPr>
          <p:spPr>
            <a:xfrm>
              <a:off x="-2653432" y="4694111"/>
              <a:ext cx="54321" cy="21598"/>
            </a:xfrm>
            <a:custGeom>
              <a:avLst/>
              <a:gdLst>
                <a:gd name="connsiteX0" fmla="*/ 26436 w 54321"/>
                <a:gd name="connsiteY0" fmla="*/ 2 h 21598"/>
                <a:gd name="connsiteX1" fmla="*/ 43009 w 54321"/>
                <a:gd name="connsiteY1" fmla="*/ 2 h 21598"/>
                <a:gd name="connsiteX2" fmla="*/ 53630 w 54321"/>
                <a:gd name="connsiteY2" fmla="*/ 10532 h 21598"/>
                <a:gd name="connsiteX3" fmla="*/ 43659 w 54321"/>
                <a:gd name="connsiteY3" fmla="*/ 21235 h 21598"/>
                <a:gd name="connsiteX4" fmla="*/ 43284 w 54321"/>
                <a:gd name="connsiteY4" fmla="*/ 21244 h 21598"/>
                <a:gd name="connsiteX5" fmla="*/ 9497 w 54321"/>
                <a:gd name="connsiteY5" fmla="*/ 21244 h 21598"/>
                <a:gd name="connsiteX6" fmla="*/ -684 w 54321"/>
                <a:gd name="connsiteY6" fmla="*/ 11100 h 21598"/>
                <a:gd name="connsiteX7" fmla="*/ -666 w 54321"/>
                <a:gd name="connsiteY7" fmla="*/ 10440 h 21598"/>
                <a:gd name="connsiteX8" fmla="*/ 9397 w 54321"/>
                <a:gd name="connsiteY8" fmla="*/ 2 h 21598"/>
                <a:gd name="connsiteX9" fmla="*/ 9863 w 54321"/>
                <a:gd name="connsiteY9" fmla="*/ 2 h 21598"/>
                <a:gd name="connsiteX10" fmla="*/ 26436 w 54321"/>
                <a:gd name="connsiteY10" fmla="*/ 2 h 21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321" h="21598">
                  <a:moveTo>
                    <a:pt x="26436" y="2"/>
                  </a:moveTo>
                  <a:cubicBezTo>
                    <a:pt x="31930" y="2"/>
                    <a:pt x="37515" y="2"/>
                    <a:pt x="43009" y="2"/>
                  </a:cubicBezTo>
                  <a:cubicBezTo>
                    <a:pt x="48842" y="2"/>
                    <a:pt x="53585" y="4699"/>
                    <a:pt x="53630" y="10532"/>
                  </a:cubicBezTo>
                  <a:cubicBezTo>
                    <a:pt x="53832" y="16245"/>
                    <a:pt x="49364" y="21034"/>
                    <a:pt x="43659" y="21235"/>
                  </a:cubicBezTo>
                  <a:cubicBezTo>
                    <a:pt x="43531" y="21244"/>
                    <a:pt x="43412" y="21244"/>
                    <a:pt x="43284" y="21244"/>
                  </a:cubicBezTo>
                  <a:cubicBezTo>
                    <a:pt x="31994" y="21610"/>
                    <a:pt x="20732" y="21610"/>
                    <a:pt x="9497" y="21244"/>
                  </a:cubicBezTo>
                  <a:cubicBezTo>
                    <a:pt x="3884" y="21254"/>
                    <a:pt x="-675" y="16712"/>
                    <a:pt x="-684" y="11100"/>
                  </a:cubicBezTo>
                  <a:cubicBezTo>
                    <a:pt x="-684" y="10879"/>
                    <a:pt x="-684" y="10660"/>
                    <a:pt x="-666" y="10440"/>
                  </a:cubicBezTo>
                  <a:cubicBezTo>
                    <a:pt x="-767" y="4782"/>
                    <a:pt x="3738" y="102"/>
                    <a:pt x="9397" y="2"/>
                  </a:cubicBezTo>
                  <a:cubicBezTo>
                    <a:pt x="9552" y="-7"/>
                    <a:pt x="9708" y="2"/>
                    <a:pt x="9863" y="2"/>
                  </a:cubicBezTo>
                  <a:cubicBezTo>
                    <a:pt x="15358" y="-181"/>
                    <a:pt x="20851" y="2"/>
                    <a:pt x="26436" y="2"/>
                  </a:cubicBezTo>
                  <a:close/>
                </a:path>
              </a:pathLst>
            </a:custGeom>
            <a:grpFill/>
            <a:ln w="46567" cap="flat">
              <a:noFill/>
              <a:prstDash val="solid"/>
              <a:miter/>
            </a:ln>
          </p:spPr>
          <p:txBody>
            <a:bodyPr anchor="ctr"/>
            <a:lstStyle/>
            <a:p>
              <a:pPr defTabSz="1828343">
                <a:defRPr/>
              </a:pPr>
              <a:endParaRPr lang="en-US" sz="3599">
                <a:solidFill>
                  <a:prstClr val="black"/>
                </a:solidFill>
                <a:latin typeface="Open San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44861573-249A-3822-0849-BEA07A35DDEC}"/>
                </a:ext>
              </a:extLst>
            </p:cNvPr>
            <p:cNvSpPr/>
            <p:nvPr/>
          </p:nvSpPr>
          <p:spPr>
            <a:xfrm>
              <a:off x="-2838370" y="4955969"/>
              <a:ext cx="42581" cy="21179"/>
            </a:xfrm>
            <a:custGeom>
              <a:avLst/>
              <a:gdLst>
                <a:gd name="connsiteX0" fmla="*/ -684 w 42581"/>
                <a:gd name="connsiteY0" fmla="*/ -79 h 21179"/>
                <a:gd name="connsiteX1" fmla="*/ 41892 w 42581"/>
                <a:gd name="connsiteY1" fmla="*/ -79 h 21179"/>
                <a:gd name="connsiteX2" fmla="*/ 21666 w 42581"/>
                <a:gd name="connsiteY2" fmla="*/ 21071 h 21179"/>
                <a:gd name="connsiteX3" fmla="*/ 21565 w 42581"/>
                <a:gd name="connsiteY3" fmla="*/ 21071 h 21179"/>
                <a:gd name="connsiteX4" fmla="*/ -657 w 42581"/>
                <a:gd name="connsiteY4" fmla="*/ 1047 h 21179"/>
                <a:gd name="connsiteX5" fmla="*/ -684 w 42581"/>
                <a:gd name="connsiteY5" fmla="*/ -79 h 21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581" h="21179">
                  <a:moveTo>
                    <a:pt x="-684" y="-79"/>
                  </a:moveTo>
                  <a:lnTo>
                    <a:pt x="41892" y="-79"/>
                  </a:lnTo>
                  <a:cubicBezTo>
                    <a:pt x="42148" y="11347"/>
                    <a:pt x="33093" y="20815"/>
                    <a:pt x="21666" y="21071"/>
                  </a:cubicBezTo>
                  <a:cubicBezTo>
                    <a:pt x="21630" y="21071"/>
                    <a:pt x="21602" y="21071"/>
                    <a:pt x="21565" y="21071"/>
                  </a:cubicBezTo>
                  <a:cubicBezTo>
                    <a:pt x="9900" y="21676"/>
                    <a:pt x="-53" y="12712"/>
                    <a:pt x="-657" y="1047"/>
                  </a:cubicBezTo>
                  <a:cubicBezTo>
                    <a:pt x="-675" y="671"/>
                    <a:pt x="-684" y="296"/>
                    <a:pt x="-684" y="-79"/>
                  </a:cubicBezTo>
                  <a:close/>
                </a:path>
              </a:pathLst>
            </a:custGeom>
            <a:grpFill/>
            <a:ln w="46567" cap="flat">
              <a:noFill/>
              <a:prstDash val="solid"/>
              <a:miter/>
            </a:ln>
          </p:spPr>
          <p:txBody>
            <a:bodyPr anchor="ctr"/>
            <a:lstStyle/>
            <a:p>
              <a:pPr defTabSz="1828343">
                <a:defRPr/>
              </a:pPr>
              <a:endParaRPr lang="en-US" sz="3599">
                <a:solidFill>
                  <a:prstClr val="black"/>
                </a:solidFill>
                <a:latin typeface="Open Sans"/>
              </a:endParaRPr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B176AD57-73C9-7F94-2D88-56C65C764CCC}"/>
                </a:ext>
              </a:extLst>
            </p:cNvPr>
            <p:cNvSpPr/>
            <p:nvPr/>
          </p:nvSpPr>
          <p:spPr>
            <a:xfrm>
              <a:off x="-2784165" y="4704944"/>
              <a:ext cx="21571" cy="21692"/>
            </a:xfrm>
            <a:custGeom>
              <a:avLst/>
              <a:gdLst>
                <a:gd name="connsiteX0" fmla="*/ -684 w 21571"/>
                <a:gd name="connsiteY0" fmla="*/ 21491 h 21692"/>
                <a:gd name="connsiteX1" fmla="*/ -684 w 21571"/>
                <a:gd name="connsiteY1" fmla="*/ 9862 h 21692"/>
                <a:gd name="connsiteX2" fmla="*/ 10953 w 21571"/>
                <a:gd name="connsiteY2" fmla="*/ -44 h 21692"/>
                <a:gd name="connsiteX3" fmla="*/ 20851 w 21571"/>
                <a:gd name="connsiteY3" fmla="*/ 11593 h 21692"/>
                <a:gd name="connsiteX4" fmla="*/ 11036 w 21571"/>
                <a:gd name="connsiteY4" fmla="*/ 21491 h 21692"/>
                <a:gd name="connsiteX5" fmla="*/ -684 w 21571"/>
                <a:gd name="connsiteY5" fmla="*/ 21491 h 21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571" h="21692">
                  <a:moveTo>
                    <a:pt x="-684" y="21491"/>
                  </a:moveTo>
                  <a:cubicBezTo>
                    <a:pt x="-684" y="17187"/>
                    <a:pt x="-684" y="13525"/>
                    <a:pt x="-684" y="9862"/>
                  </a:cubicBezTo>
                  <a:cubicBezTo>
                    <a:pt x="-208" y="3911"/>
                    <a:pt x="5002" y="-520"/>
                    <a:pt x="10953" y="-44"/>
                  </a:cubicBezTo>
                  <a:cubicBezTo>
                    <a:pt x="16895" y="441"/>
                    <a:pt x="21337" y="5650"/>
                    <a:pt x="20851" y="11593"/>
                  </a:cubicBezTo>
                  <a:cubicBezTo>
                    <a:pt x="20430" y="16849"/>
                    <a:pt x="16282" y="21024"/>
                    <a:pt x="11036" y="21491"/>
                  </a:cubicBezTo>
                  <a:cubicBezTo>
                    <a:pt x="7465" y="21765"/>
                    <a:pt x="3711" y="21491"/>
                    <a:pt x="-684" y="21491"/>
                  </a:cubicBezTo>
                  <a:close/>
                </a:path>
              </a:pathLst>
            </a:custGeom>
            <a:grpFill/>
            <a:ln w="46567" cap="flat">
              <a:noFill/>
              <a:prstDash val="solid"/>
              <a:miter/>
            </a:ln>
          </p:spPr>
          <p:txBody>
            <a:bodyPr anchor="ctr"/>
            <a:lstStyle/>
            <a:p>
              <a:pPr defTabSz="1828343">
                <a:defRPr/>
              </a:pPr>
              <a:endParaRPr lang="en-US" sz="3599">
                <a:solidFill>
                  <a:prstClr val="black"/>
                </a:solidFill>
                <a:latin typeface="Open Sans"/>
              </a:endParaRPr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FB5BE428-B9E6-0F0C-5389-68F3E23CE912}"/>
                </a:ext>
              </a:extLst>
            </p:cNvPr>
            <p:cNvSpPr/>
            <p:nvPr/>
          </p:nvSpPr>
          <p:spPr>
            <a:xfrm>
              <a:off x="-2871168" y="4705078"/>
              <a:ext cx="21628" cy="21435"/>
            </a:xfrm>
            <a:custGeom>
              <a:avLst/>
              <a:gdLst>
                <a:gd name="connsiteX0" fmla="*/ 20669 w 21628"/>
                <a:gd name="connsiteY0" fmla="*/ 21356 h 21435"/>
                <a:gd name="connsiteX1" fmla="*/ 9041 w 21628"/>
                <a:gd name="connsiteY1" fmla="*/ 21356 h 21435"/>
                <a:gd name="connsiteX2" fmla="*/ -637 w 21628"/>
                <a:gd name="connsiteY2" fmla="*/ 9700 h 21435"/>
                <a:gd name="connsiteX3" fmla="*/ 9041 w 21628"/>
                <a:gd name="connsiteY3" fmla="*/ 22 h 21435"/>
                <a:gd name="connsiteX4" fmla="*/ 20816 w 21628"/>
                <a:gd name="connsiteY4" fmla="*/ 8922 h 21435"/>
                <a:gd name="connsiteX5" fmla="*/ 20852 w 21628"/>
                <a:gd name="connsiteY5" fmla="*/ 9178 h 21435"/>
                <a:gd name="connsiteX6" fmla="*/ 20669 w 21628"/>
                <a:gd name="connsiteY6" fmla="*/ 21356 h 21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28" h="21435">
                  <a:moveTo>
                    <a:pt x="20669" y="21356"/>
                  </a:moveTo>
                  <a:cubicBezTo>
                    <a:pt x="16366" y="21356"/>
                    <a:pt x="12612" y="21356"/>
                    <a:pt x="9041" y="21356"/>
                  </a:cubicBezTo>
                  <a:cubicBezTo>
                    <a:pt x="3153" y="20807"/>
                    <a:pt x="-1187" y="15588"/>
                    <a:pt x="-637" y="9700"/>
                  </a:cubicBezTo>
                  <a:cubicBezTo>
                    <a:pt x="-161" y="4564"/>
                    <a:pt x="3904" y="498"/>
                    <a:pt x="9041" y="22"/>
                  </a:cubicBezTo>
                  <a:cubicBezTo>
                    <a:pt x="14754" y="-774"/>
                    <a:pt x="20028" y="3209"/>
                    <a:pt x="20816" y="8922"/>
                  </a:cubicBezTo>
                  <a:cubicBezTo>
                    <a:pt x="20834" y="9004"/>
                    <a:pt x="20843" y="9096"/>
                    <a:pt x="20852" y="9178"/>
                  </a:cubicBezTo>
                  <a:cubicBezTo>
                    <a:pt x="21017" y="13234"/>
                    <a:pt x="20962" y="17300"/>
                    <a:pt x="20669" y="21356"/>
                  </a:cubicBezTo>
                  <a:close/>
                </a:path>
              </a:pathLst>
            </a:custGeom>
            <a:grpFill/>
            <a:ln w="46567" cap="flat">
              <a:noFill/>
              <a:prstDash val="solid"/>
              <a:miter/>
            </a:ln>
          </p:spPr>
          <p:txBody>
            <a:bodyPr anchor="ctr"/>
            <a:lstStyle/>
            <a:p>
              <a:pPr defTabSz="1828343">
                <a:defRPr/>
              </a:pPr>
              <a:endParaRPr lang="en-US" sz="3599">
                <a:solidFill>
                  <a:prstClr val="black"/>
                </a:solidFill>
                <a:latin typeface="Open Sans"/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B6420D97-A875-AC91-6312-C5D7F942D6EA}"/>
              </a:ext>
            </a:extLst>
          </p:cNvPr>
          <p:cNvGrpSpPr>
            <a:grpSpLocks/>
          </p:cNvGrpSpPr>
          <p:nvPr/>
        </p:nvGrpSpPr>
        <p:grpSpPr>
          <a:xfrm>
            <a:off x="13302904" y="5574203"/>
            <a:ext cx="1166726" cy="1165023"/>
            <a:chOff x="-1609063" y="-728663"/>
            <a:chExt cx="1213341" cy="1212500"/>
          </a:xfrm>
          <a:solidFill>
            <a:schemeClr val="bg1"/>
          </a:solidFill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193DE472-7794-5AB3-4424-8AF18B0BCA0F}"/>
                </a:ext>
              </a:extLst>
            </p:cNvPr>
            <p:cNvSpPr/>
            <p:nvPr/>
          </p:nvSpPr>
          <p:spPr>
            <a:xfrm>
              <a:off x="-1609060" y="-645081"/>
              <a:ext cx="710660" cy="418728"/>
            </a:xfrm>
            <a:custGeom>
              <a:avLst/>
              <a:gdLst>
                <a:gd name="connsiteX0" fmla="*/ 364194 w 710660"/>
                <a:gd name="connsiteY0" fmla="*/ 418191 h 418728"/>
                <a:gd name="connsiteX1" fmla="*/ 82091 w 710660"/>
                <a:gd name="connsiteY1" fmla="*/ 418191 h 418728"/>
                <a:gd name="connsiteX2" fmla="*/ -681 w 710660"/>
                <a:gd name="connsiteY2" fmla="*/ 333963 h 418728"/>
                <a:gd name="connsiteX3" fmla="*/ 83547 w 710660"/>
                <a:gd name="connsiteY3" fmla="*/ 251191 h 418728"/>
                <a:gd name="connsiteX4" fmla="*/ 165779 w 710660"/>
                <a:gd name="connsiteY4" fmla="*/ 325164 h 418728"/>
                <a:gd name="connsiteX5" fmla="*/ 176583 w 710660"/>
                <a:gd name="connsiteY5" fmla="*/ 334320 h 418728"/>
                <a:gd name="connsiteX6" fmla="*/ 184366 w 710660"/>
                <a:gd name="connsiteY6" fmla="*/ 334320 h 418728"/>
                <a:gd name="connsiteX7" fmla="*/ 205516 w 710660"/>
                <a:gd name="connsiteY7" fmla="*/ 307584 h 418728"/>
                <a:gd name="connsiteX8" fmla="*/ 103883 w 710660"/>
                <a:gd name="connsiteY8" fmla="*/ 211444 h 418728"/>
                <a:gd name="connsiteX9" fmla="*/ 84655 w 710660"/>
                <a:gd name="connsiteY9" fmla="*/ 191758 h 418728"/>
                <a:gd name="connsiteX10" fmla="*/ 225386 w 710660"/>
                <a:gd name="connsiteY10" fmla="*/ 1751 h 418728"/>
                <a:gd name="connsiteX11" fmla="*/ 389739 w 710660"/>
                <a:gd name="connsiteY11" fmla="*/ 75291 h 418728"/>
                <a:gd name="connsiteX12" fmla="*/ 386260 w 710660"/>
                <a:gd name="connsiteY12" fmla="*/ 92047 h 418728"/>
                <a:gd name="connsiteX13" fmla="*/ 315483 w 710660"/>
                <a:gd name="connsiteY13" fmla="*/ 203112 h 418728"/>
                <a:gd name="connsiteX14" fmla="*/ 305228 w 710660"/>
                <a:gd name="connsiteY14" fmla="*/ 214374 h 418728"/>
                <a:gd name="connsiteX15" fmla="*/ 250840 w 710660"/>
                <a:gd name="connsiteY15" fmla="*/ 280573 h 418728"/>
                <a:gd name="connsiteX16" fmla="*/ 260454 w 710660"/>
                <a:gd name="connsiteY16" fmla="*/ 292568 h 418728"/>
                <a:gd name="connsiteX17" fmla="*/ 270892 w 710660"/>
                <a:gd name="connsiteY17" fmla="*/ 292568 h 418728"/>
                <a:gd name="connsiteX18" fmla="*/ 295980 w 710660"/>
                <a:gd name="connsiteY18" fmla="*/ 276545 h 418728"/>
                <a:gd name="connsiteX19" fmla="*/ 337000 w 710660"/>
                <a:gd name="connsiteY19" fmla="*/ 250816 h 418728"/>
                <a:gd name="connsiteX20" fmla="*/ 373625 w 710660"/>
                <a:gd name="connsiteY20" fmla="*/ 282496 h 418728"/>
                <a:gd name="connsiteX21" fmla="*/ 387176 w 710660"/>
                <a:gd name="connsiteY21" fmla="*/ 292660 h 418728"/>
                <a:gd name="connsiteX22" fmla="*/ 406770 w 710660"/>
                <a:gd name="connsiteY22" fmla="*/ 292660 h 418728"/>
                <a:gd name="connsiteX23" fmla="*/ 416476 w 710660"/>
                <a:gd name="connsiteY23" fmla="*/ 280665 h 418728"/>
                <a:gd name="connsiteX24" fmla="*/ 365567 w 710660"/>
                <a:gd name="connsiteY24" fmla="*/ 216571 h 418728"/>
                <a:gd name="connsiteX25" fmla="*/ 357418 w 710660"/>
                <a:gd name="connsiteY25" fmla="*/ 202379 h 418728"/>
                <a:gd name="connsiteX26" fmla="*/ 507625 w 710660"/>
                <a:gd name="connsiteY26" fmla="*/ 107997 h 418728"/>
                <a:gd name="connsiteX27" fmla="*/ 602621 w 710660"/>
                <a:gd name="connsiteY27" fmla="*/ 205218 h 418728"/>
                <a:gd name="connsiteX28" fmla="*/ 605185 w 710660"/>
                <a:gd name="connsiteY28" fmla="*/ 233694 h 418728"/>
                <a:gd name="connsiteX29" fmla="*/ 585591 w 710660"/>
                <a:gd name="connsiteY29" fmla="*/ 272608 h 418728"/>
                <a:gd name="connsiteX30" fmla="*/ 542740 w 710660"/>
                <a:gd name="connsiteY30" fmla="*/ 345857 h 418728"/>
                <a:gd name="connsiteX31" fmla="*/ 551896 w 710660"/>
                <a:gd name="connsiteY31" fmla="*/ 356021 h 418728"/>
                <a:gd name="connsiteX32" fmla="*/ 553178 w 710660"/>
                <a:gd name="connsiteY32" fmla="*/ 356021 h 418728"/>
                <a:gd name="connsiteX33" fmla="*/ 580647 w 710660"/>
                <a:gd name="connsiteY33" fmla="*/ 355380 h 418728"/>
                <a:gd name="connsiteX34" fmla="*/ 588887 w 710660"/>
                <a:gd name="connsiteY34" fmla="*/ 332947 h 418728"/>
                <a:gd name="connsiteX35" fmla="*/ 670194 w 710660"/>
                <a:gd name="connsiteY35" fmla="*/ 297567 h 418728"/>
                <a:gd name="connsiteX36" fmla="*/ 705628 w 710660"/>
                <a:gd name="connsiteY36" fmla="*/ 378911 h 418728"/>
                <a:gd name="connsiteX37" fmla="*/ 647487 w 710660"/>
                <a:gd name="connsiteY37" fmla="*/ 418649 h 418728"/>
                <a:gd name="connsiteX38" fmla="*/ 364194 w 710660"/>
                <a:gd name="connsiteY38" fmla="*/ 418191 h 418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710660" h="418728">
                  <a:moveTo>
                    <a:pt x="364194" y="418191"/>
                  </a:moveTo>
                  <a:cubicBezTo>
                    <a:pt x="270159" y="418191"/>
                    <a:pt x="176125" y="418191"/>
                    <a:pt x="82091" y="418191"/>
                  </a:cubicBezTo>
                  <a:cubicBezTo>
                    <a:pt x="35971" y="417788"/>
                    <a:pt x="-1084" y="380074"/>
                    <a:pt x="-681" y="333963"/>
                  </a:cubicBezTo>
                  <a:cubicBezTo>
                    <a:pt x="-278" y="287843"/>
                    <a:pt x="37427" y="250788"/>
                    <a:pt x="83547" y="251191"/>
                  </a:cubicBezTo>
                  <a:cubicBezTo>
                    <a:pt x="125702" y="251557"/>
                    <a:pt x="160972" y="283284"/>
                    <a:pt x="165779" y="325164"/>
                  </a:cubicBezTo>
                  <a:cubicBezTo>
                    <a:pt x="166877" y="333222"/>
                    <a:pt x="168983" y="335877"/>
                    <a:pt x="176583" y="334320"/>
                  </a:cubicBezTo>
                  <a:cubicBezTo>
                    <a:pt x="179174" y="334137"/>
                    <a:pt x="181775" y="334137"/>
                    <a:pt x="184366" y="334320"/>
                  </a:cubicBezTo>
                  <a:cubicBezTo>
                    <a:pt x="211193" y="334320"/>
                    <a:pt x="211193" y="334320"/>
                    <a:pt x="205516" y="307584"/>
                  </a:cubicBezTo>
                  <a:cubicBezTo>
                    <a:pt x="194685" y="257655"/>
                    <a:pt x="154334" y="219492"/>
                    <a:pt x="103883" y="211444"/>
                  </a:cubicBezTo>
                  <a:cubicBezTo>
                    <a:pt x="90972" y="209521"/>
                    <a:pt x="86486" y="204760"/>
                    <a:pt x="84655" y="191758"/>
                  </a:cubicBezTo>
                  <a:cubicBezTo>
                    <a:pt x="71049" y="100429"/>
                    <a:pt x="134052" y="15359"/>
                    <a:pt x="225386" y="1751"/>
                  </a:cubicBezTo>
                  <a:cubicBezTo>
                    <a:pt x="289818" y="-7850"/>
                    <a:pt x="353957" y="20850"/>
                    <a:pt x="389739" y="75291"/>
                  </a:cubicBezTo>
                  <a:cubicBezTo>
                    <a:pt x="394958" y="83166"/>
                    <a:pt x="394501" y="86462"/>
                    <a:pt x="386260" y="92047"/>
                  </a:cubicBezTo>
                  <a:cubicBezTo>
                    <a:pt x="347850" y="117227"/>
                    <a:pt x="322075" y="157660"/>
                    <a:pt x="315483" y="203112"/>
                  </a:cubicBezTo>
                  <a:cubicBezTo>
                    <a:pt x="314824" y="208670"/>
                    <a:pt x="310703" y="213202"/>
                    <a:pt x="305228" y="214374"/>
                  </a:cubicBezTo>
                  <a:cubicBezTo>
                    <a:pt x="276239" y="224666"/>
                    <a:pt x="255308" y="250138"/>
                    <a:pt x="250840" y="280573"/>
                  </a:cubicBezTo>
                  <a:cubicBezTo>
                    <a:pt x="249283" y="288722"/>
                    <a:pt x="249833" y="294308"/>
                    <a:pt x="260454" y="292568"/>
                  </a:cubicBezTo>
                  <a:cubicBezTo>
                    <a:pt x="263915" y="292110"/>
                    <a:pt x="267431" y="292110"/>
                    <a:pt x="270892" y="292568"/>
                  </a:cubicBezTo>
                  <a:cubicBezTo>
                    <a:pt x="283894" y="294399"/>
                    <a:pt x="292134" y="292568"/>
                    <a:pt x="295980" y="276545"/>
                  </a:cubicBezTo>
                  <a:cubicBezTo>
                    <a:pt x="299826" y="260521"/>
                    <a:pt x="319237" y="249076"/>
                    <a:pt x="337000" y="250816"/>
                  </a:cubicBezTo>
                  <a:cubicBezTo>
                    <a:pt x="354891" y="252070"/>
                    <a:pt x="369806" y="264971"/>
                    <a:pt x="373625" y="282496"/>
                  </a:cubicBezTo>
                  <a:cubicBezTo>
                    <a:pt x="375547" y="291652"/>
                    <a:pt x="379027" y="293575"/>
                    <a:pt x="387176" y="292660"/>
                  </a:cubicBezTo>
                  <a:cubicBezTo>
                    <a:pt x="393686" y="291927"/>
                    <a:pt x="400260" y="291927"/>
                    <a:pt x="406770" y="292660"/>
                  </a:cubicBezTo>
                  <a:cubicBezTo>
                    <a:pt x="417025" y="293941"/>
                    <a:pt x="418032" y="289089"/>
                    <a:pt x="416476" y="280665"/>
                  </a:cubicBezTo>
                  <a:cubicBezTo>
                    <a:pt x="412063" y="251786"/>
                    <a:pt x="392697" y="227403"/>
                    <a:pt x="365567" y="216571"/>
                  </a:cubicBezTo>
                  <a:cubicBezTo>
                    <a:pt x="358059" y="213458"/>
                    <a:pt x="355770" y="210254"/>
                    <a:pt x="357418" y="202379"/>
                  </a:cubicBezTo>
                  <a:cubicBezTo>
                    <a:pt x="372837" y="134834"/>
                    <a:pt x="440089" y="92582"/>
                    <a:pt x="507625" y="107997"/>
                  </a:cubicBezTo>
                  <a:cubicBezTo>
                    <a:pt x="555622" y="118957"/>
                    <a:pt x="592824" y="156974"/>
                    <a:pt x="602621" y="205218"/>
                  </a:cubicBezTo>
                  <a:cubicBezTo>
                    <a:pt x="604452" y="214594"/>
                    <a:pt x="605368" y="224135"/>
                    <a:pt x="605185" y="233694"/>
                  </a:cubicBezTo>
                  <a:cubicBezTo>
                    <a:pt x="604636" y="249808"/>
                    <a:pt x="601614" y="262627"/>
                    <a:pt x="585591" y="272608"/>
                  </a:cubicBezTo>
                  <a:cubicBezTo>
                    <a:pt x="559496" y="288906"/>
                    <a:pt x="546860" y="315184"/>
                    <a:pt x="542740" y="345857"/>
                  </a:cubicBezTo>
                  <a:cubicBezTo>
                    <a:pt x="541733" y="353548"/>
                    <a:pt x="543381" y="357577"/>
                    <a:pt x="551896" y="356021"/>
                  </a:cubicBezTo>
                  <a:lnTo>
                    <a:pt x="553178" y="356021"/>
                  </a:lnTo>
                  <a:cubicBezTo>
                    <a:pt x="562307" y="357366"/>
                    <a:pt x="571582" y="357147"/>
                    <a:pt x="580647" y="355380"/>
                  </a:cubicBezTo>
                  <a:cubicBezTo>
                    <a:pt x="588978" y="352175"/>
                    <a:pt x="585682" y="340547"/>
                    <a:pt x="588887" y="332947"/>
                  </a:cubicBezTo>
                  <a:cubicBezTo>
                    <a:pt x="601614" y="300717"/>
                    <a:pt x="637965" y="284877"/>
                    <a:pt x="670194" y="297567"/>
                  </a:cubicBezTo>
                  <a:cubicBezTo>
                    <a:pt x="702424" y="310267"/>
                    <a:pt x="718264" y="346681"/>
                    <a:pt x="705628" y="378911"/>
                  </a:cubicBezTo>
                  <a:cubicBezTo>
                    <a:pt x="696198" y="402809"/>
                    <a:pt x="673124" y="418548"/>
                    <a:pt x="647487" y="418649"/>
                  </a:cubicBezTo>
                  <a:cubicBezTo>
                    <a:pt x="553086" y="418374"/>
                    <a:pt x="458594" y="418191"/>
                    <a:pt x="364194" y="418191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 defTabSz="1828343">
                <a:defRPr/>
              </a:pPr>
              <a:endParaRPr lang="en-US" sz="3599">
                <a:solidFill>
                  <a:prstClr val="black"/>
                </a:solidFill>
                <a:latin typeface="Open Sans"/>
              </a:endParaRPr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745C49EE-0014-FF8C-563E-E3D30314DBEA}"/>
                </a:ext>
              </a:extLst>
            </p:cNvPr>
            <p:cNvSpPr/>
            <p:nvPr/>
          </p:nvSpPr>
          <p:spPr>
            <a:xfrm>
              <a:off x="-1107225" y="-454434"/>
              <a:ext cx="438465" cy="688005"/>
            </a:xfrm>
            <a:custGeom>
              <a:avLst/>
              <a:gdLst>
                <a:gd name="connsiteX0" fmla="*/ 141073 w 438465"/>
                <a:gd name="connsiteY0" fmla="*/ -79 h 688005"/>
                <a:gd name="connsiteX1" fmla="*/ 283269 w 438465"/>
                <a:gd name="connsiteY1" fmla="*/ 50921 h 688005"/>
                <a:gd name="connsiteX2" fmla="*/ 437643 w 438465"/>
                <a:gd name="connsiteY2" fmla="*/ 348040 h 688005"/>
                <a:gd name="connsiteX3" fmla="*/ 364393 w 438465"/>
                <a:gd name="connsiteY3" fmla="*/ 511844 h 688005"/>
                <a:gd name="connsiteX4" fmla="*/ 273380 w 438465"/>
                <a:gd name="connsiteY4" fmla="*/ 605421 h 688005"/>
                <a:gd name="connsiteX5" fmla="*/ 225127 w 438465"/>
                <a:gd name="connsiteY5" fmla="*/ 679403 h 688005"/>
                <a:gd name="connsiteX6" fmla="*/ 211668 w 438465"/>
                <a:gd name="connsiteY6" fmla="*/ 687735 h 688005"/>
                <a:gd name="connsiteX7" fmla="*/ 135946 w 438465"/>
                <a:gd name="connsiteY7" fmla="*/ 687735 h 688005"/>
                <a:gd name="connsiteX8" fmla="*/ 124775 w 438465"/>
                <a:gd name="connsiteY8" fmla="*/ 676198 h 688005"/>
                <a:gd name="connsiteX9" fmla="*/ 124775 w 438465"/>
                <a:gd name="connsiteY9" fmla="*/ 586101 h 688005"/>
                <a:gd name="connsiteX10" fmla="*/ 65315 w 438465"/>
                <a:gd name="connsiteY10" fmla="*/ 520286 h 688005"/>
                <a:gd name="connsiteX11" fmla="*/ 59308 w 438465"/>
                <a:gd name="connsiteY11" fmla="*/ 520268 h 688005"/>
                <a:gd name="connsiteX12" fmla="*/ 22683 w 438465"/>
                <a:gd name="connsiteY12" fmla="*/ 520268 h 688005"/>
                <a:gd name="connsiteX13" fmla="*/ -546 w 438465"/>
                <a:gd name="connsiteY13" fmla="*/ 501837 h 688005"/>
                <a:gd name="connsiteX14" fmla="*/ 17895 w 438465"/>
                <a:gd name="connsiteY14" fmla="*/ 478607 h 688005"/>
                <a:gd name="connsiteX15" fmla="*/ 22683 w 438465"/>
                <a:gd name="connsiteY15" fmla="*/ 478607 h 688005"/>
                <a:gd name="connsiteX16" fmla="*/ 228972 w 438465"/>
                <a:gd name="connsiteY16" fmla="*/ 478607 h 688005"/>
                <a:gd name="connsiteX17" fmla="*/ 291692 w 438465"/>
                <a:gd name="connsiteY17" fmla="*/ 416208 h 688005"/>
                <a:gd name="connsiteX18" fmla="*/ 267520 w 438465"/>
                <a:gd name="connsiteY18" fmla="*/ 366718 h 688005"/>
                <a:gd name="connsiteX19" fmla="*/ 226226 w 438465"/>
                <a:gd name="connsiteY19" fmla="*/ 353167 h 688005"/>
                <a:gd name="connsiteX20" fmla="*/ 68281 w 438465"/>
                <a:gd name="connsiteY20" fmla="*/ 353167 h 688005"/>
                <a:gd name="connsiteX21" fmla="*/ 40813 w 438465"/>
                <a:gd name="connsiteY21" fmla="*/ 325699 h 688005"/>
                <a:gd name="connsiteX22" fmla="*/ 40813 w 438465"/>
                <a:gd name="connsiteY22" fmla="*/ 278636 h 688005"/>
                <a:gd name="connsiteX23" fmla="*/ 49969 w 438465"/>
                <a:gd name="connsiteY23" fmla="*/ 269479 h 688005"/>
                <a:gd name="connsiteX24" fmla="*/ 146567 w 438465"/>
                <a:gd name="connsiteY24" fmla="*/ 269479 h 688005"/>
                <a:gd name="connsiteX25" fmla="*/ 249391 w 438465"/>
                <a:gd name="connsiteY25" fmla="*/ 163579 h 688005"/>
                <a:gd name="connsiteX26" fmla="*/ 174035 w 438465"/>
                <a:gd name="connsiteY26" fmla="*/ 64838 h 688005"/>
                <a:gd name="connsiteX27" fmla="*/ 171563 w 438465"/>
                <a:gd name="connsiteY27" fmla="*/ 63923 h 688005"/>
                <a:gd name="connsiteX28" fmla="*/ 144919 w 438465"/>
                <a:gd name="connsiteY28" fmla="*/ 57788 h 688005"/>
                <a:gd name="connsiteX29" fmla="*/ 144919 w 438465"/>
                <a:gd name="connsiteY29" fmla="*/ 30319 h 688005"/>
                <a:gd name="connsiteX30" fmla="*/ 143087 w 438465"/>
                <a:gd name="connsiteY30" fmla="*/ 16127 h 688005"/>
                <a:gd name="connsiteX31" fmla="*/ 141073 w 438465"/>
                <a:gd name="connsiteY31" fmla="*/ -79 h 688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438465" h="688005">
                  <a:moveTo>
                    <a:pt x="141073" y="-79"/>
                  </a:moveTo>
                  <a:cubicBezTo>
                    <a:pt x="191890" y="5103"/>
                    <a:pt x="240693" y="22610"/>
                    <a:pt x="283269" y="50921"/>
                  </a:cubicBezTo>
                  <a:cubicBezTo>
                    <a:pt x="388199" y="121790"/>
                    <a:pt x="440847" y="220860"/>
                    <a:pt x="437643" y="348040"/>
                  </a:cubicBezTo>
                  <a:cubicBezTo>
                    <a:pt x="435994" y="412133"/>
                    <a:pt x="407793" y="465788"/>
                    <a:pt x="364393" y="511844"/>
                  </a:cubicBezTo>
                  <a:cubicBezTo>
                    <a:pt x="334452" y="543433"/>
                    <a:pt x="301673" y="572275"/>
                    <a:pt x="273380" y="605421"/>
                  </a:cubicBezTo>
                  <a:cubicBezTo>
                    <a:pt x="253786" y="627588"/>
                    <a:pt x="237488" y="652511"/>
                    <a:pt x="225127" y="679403"/>
                  </a:cubicBezTo>
                  <a:cubicBezTo>
                    <a:pt x="223479" y="685217"/>
                    <a:pt x="217619" y="688815"/>
                    <a:pt x="211668" y="687735"/>
                  </a:cubicBezTo>
                  <a:cubicBezTo>
                    <a:pt x="186488" y="687094"/>
                    <a:pt x="161217" y="687002"/>
                    <a:pt x="135946" y="687735"/>
                  </a:cubicBezTo>
                  <a:cubicBezTo>
                    <a:pt x="126789" y="687735"/>
                    <a:pt x="124684" y="684988"/>
                    <a:pt x="124775" y="676198"/>
                  </a:cubicBezTo>
                  <a:cubicBezTo>
                    <a:pt x="125416" y="646166"/>
                    <a:pt x="124775" y="616134"/>
                    <a:pt x="124775" y="586101"/>
                  </a:cubicBezTo>
                  <a:cubicBezTo>
                    <a:pt x="126514" y="551509"/>
                    <a:pt x="99870" y="522035"/>
                    <a:pt x="65315" y="520286"/>
                  </a:cubicBezTo>
                  <a:cubicBezTo>
                    <a:pt x="63310" y="520186"/>
                    <a:pt x="61304" y="520176"/>
                    <a:pt x="59308" y="520268"/>
                  </a:cubicBezTo>
                  <a:cubicBezTo>
                    <a:pt x="47130" y="520268"/>
                    <a:pt x="34861" y="520268"/>
                    <a:pt x="22683" y="520268"/>
                  </a:cubicBezTo>
                  <a:cubicBezTo>
                    <a:pt x="11183" y="521596"/>
                    <a:pt x="781" y="513337"/>
                    <a:pt x="-546" y="501837"/>
                  </a:cubicBezTo>
                  <a:cubicBezTo>
                    <a:pt x="-1865" y="490327"/>
                    <a:pt x="6385" y="479935"/>
                    <a:pt x="17895" y="478607"/>
                  </a:cubicBezTo>
                  <a:cubicBezTo>
                    <a:pt x="19488" y="478424"/>
                    <a:pt x="21090" y="478424"/>
                    <a:pt x="22683" y="478607"/>
                  </a:cubicBezTo>
                  <a:cubicBezTo>
                    <a:pt x="91447" y="478607"/>
                    <a:pt x="160027" y="478607"/>
                    <a:pt x="228972" y="478607"/>
                  </a:cubicBezTo>
                  <a:cubicBezTo>
                    <a:pt x="263492" y="478680"/>
                    <a:pt x="291601" y="450745"/>
                    <a:pt x="291692" y="416208"/>
                  </a:cubicBezTo>
                  <a:cubicBezTo>
                    <a:pt x="291692" y="396870"/>
                    <a:pt x="282811" y="378594"/>
                    <a:pt x="267520" y="366718"/>
                  </a:cubicBezTo>
                  <a:cubicBezTo>
                    <a:pt x="255709" y="357526"/>
                    <a:pt x="241150" y="352737"/>
                    <a:pt x="226226" y="353167"/>
                  </a:cubicBezTo>
                  <a:cubicBezTo>
                    <a:pt x="173578" y="353167"/>
                    <a:pt x="120929" y="353167"/>
                    <a:pt x="68281" y="353167"/>
                  </a:cubicBezTo>
                  <a:cubicBezTo>
                    <a:pt x="47771" y="353167"/>
                    <a:pt x="40813" y="346208"/>
                    <a:pt x="40813" y="325699"/>
                  </a:cubicBezTo>
                  <a:cubicBezTo>
                    <a:pt x="40813" y="310041"/>
                    <a:pt x="40813" y="294293"/>
                    <a:pt x="40813" y="278636"/>
                  </a:cubicBezTo>
                  <a:cubicBezTo>
                    <a:pt x="40813" y="271219"/>
                    <a:pt x="42827" y="269479"/>
                    <a:pt x="49969" y="269479"/>
                  </a:cubicBezTo>
                  <a:cubicBezTo>
                    <a:pt x="82199" y="269479"/>
                    <a:pt x="114062" y="270029"/>
                    <a:pt x="146567" y="269479"/>
                  </a:cubicBezTo>
                  <a:cubicBezTo>
                    <a:pt x="204251" y="268637"/>
                    <a:pt x="250215" y="221217"/>
                    <a:pt x="249391" y="163579"/>
                  </a:cubicBezTo>
                  <a:cubicBezTo>
                    <a:pt x="248750" y="117669"/>
                    <a:pt x="218168" y="77593"/>
                    <a:pt x="174035" y="64838"/>
                  </a:cubicBezTo>
                  <a:cubicBezTo>
                    <a:pt x="173120" y="64838"/>
                    <a:pt x="172387" y="64106"/>
                    <a:pt x="171563" y="63923"/>
                  </a:cubicBezTo>
                  <a:cubicBezTo>
                    <a:pt x="162407" y="62183"/>
                    <a:pt x="149131" y="63373"/>
                    <a:pt x="144919" y="57788"/>
                  </a:cubicBezTo>
                  <a:cubicBezTo>
                    <a:pt x="140707" y="52203"/>
                    <a:pt x="144919" y="39475"/>
                    <a:pt x="144919" y="30319"/>
                  </a:cubicBezTo>
                  <a:cubicBezTo>
                    <a:pt x="144644" y="25549"/>
                    <a:pt x="144003" y="20815"/>
                    <a:pt x="143087" y="16127"/>
                  </a:cubicBezTo>
                  <a:cubicBezTo>
                    <a:pt x="142721" y="10908"/>
                    <a:pt x="141988" y="6330"/>
                    <a:pt x="141073" y="-79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 defTabSz="1828343">
                <a:defRPr/>
              </a:pPr>
              <a:endParaRPr lang="en-US" sz="3599">
                <a:solidFill>
                  <a:prstClr val="black"/>
                </a:solidFill>
                <a:latin typeface="Open Sans"/>
              </a:endParaRPr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801E97D9-6921-A8CE-6994-AFE98AB07D53}"/>
                </a:ext>
              </a:extLst>
            </p:cNvPr>
            <p:cNvSpPr/>
            <p:nvPr/>
          </p:nvSpPr>
          <p:spPr>
            <a:xfrm>
              <a:off x="-1337452" y="-185425"/>
              <a:ext cx="480727" cy="418624"/>
            </a:xfrm>
            <a:custGeom>
              <a:avLst/>
              <a:gdLst>
                <a:gd name="connsiteX0" fmla="*/ 350882 w 480727"/>
                <a:gd name="connsiteY0" fmla="*/ 167662 h 418624"/>
                <a:gd name="connsiteX1" fmla="*/ 252911 w 480727"/>
                <a:gd name="connsiteY1" fmla="*/ 167662 h 418624"/>
                <a:gd name="connsiteX2" fmla="*/ 186802 w 480727"/>
                <a:gd name="connsiteY2" fmla="*/ 226995 h 418624"/>
                <a:gd name="connsiteX3" fmla="*/ 246126 w 480727"/>
                <a:gd name="connsiteY3" fmla="*/ 293102 h 418624"/>
                <a:gd name="connsiteX4" fmla="*/ 252911 w 480727"/>
                <a:gd name="connsiteY4" fmla="*/ 293102 h 418624"/>
                <a:gd name="connsiteX5" fmla="*/ 290817 w 480727"/>
                <a:gd name="connsiteY5" fmla="*/ 293102 h 418624"/>
                <a:gd name="connsiteX6" fmla="*/ 312975 w 480727"/>
                <a:gd name="connsiteY6" fmla="*/ 312038 h 418624"/>
                <a:gd name="connsiteX7" fmla="*/ 312975 w 480727"/>
                <a:gd name="connsiteY7" fmla="*/ 315077 h 418624"/>
                <a:gd name="connsiteX8" fmla="*/ 312975 w 480727"/>
                <a:gd name="connsiteY8" fmla="*/ 410393 h 418624"/>
                <a:gd name="connsiteX9" fmla="*/ 305101 w 480727"/>
                <a:gd name="connsiteY9" fmla="*/ 418543 h 418624"/>
                <a:gd name="connsiteX10" fmla="*/ 222695 w 480727"/>
                <a:gd name="connsiteY10" fmla="*/ 418543 h 418624"/>
                <a:gd name="connsiteX11" fmla="*/ 213539 w 480727"/>
                <a:gd name="connsiteY11" fmla="*/ 411767 h 418624"/>
                <a:gd name="connsiteX12" fmla="*/ 138458 w 480727"/>
                <a:gd name="connsiteY12" fmla="*/ 307661 h 418624"/>
                <a:gd name="connsiteX13" fmla="*/ 62644 w 480727"/>
                <a:gd name="connsiteY13" fmla="*/ 230291 h 418624"/>
                <a:gd name="connsiteX14" fmla="*/ 4319 w 480727"/>
                <a:gd name="connsiteY14" fmla="*/ 7795 h 418624"/>
                <a:gd name="connsiteX15" fmla="*/ 13475 w 480727"/>
                <a:gd name="connsiteY15" fmla="*/ -79 h 418624"/>
                <a:gd name="connsiteX16" fmla="*/ 222329 w 480727"/>
                <a:gd name="connsiteY16" fmla="*/ -79 h 418624"/>
                <a:gd name="connsiteX17" fmla="*/ 229471 w 480727"/>
                <a:gd name="connsiteY17" fmla="*/ 7429 h 418624"/>
                <a:gd name="connsiteX18" fmla="*/ 229471 w 480727"/>
                <a:gd name="connsiteY18" fmla="*/ 60993 h 418624"/>
                <a:gd name="connsiteX19" fmla="*/ 290414 w 480727"/>
                <a:gd name="connsiteY19" fmla="*/ 125086 h 418624"/>
                <a:gd name="connsiteX20" fmla="*/ 293564 w 480727"/>
                <a:gd name="connsiteY20" fmla="*/ 125086 h 418624"/>
                <a:gd name="connsiteX21" fmla="*/ 455446 w 480727"/>
                <a:gd name="connsiteY21" fmla="*/ 125086 h 418624"/>
                <a:gd name="connsiteX22" fmla="*/ 479984 w 480727"/>
                <a:gd name="connsiteY22" fmla="*/ 147336 h 418624"/>
                <a:gd name="connsiteX23" fmla="*/ 457460 w 480727"/>
                <a:gd name="connsiteY23" fmla="*/ 166838 h 418624"/>
                <a:gd name="connsiteX24" fmla="*/ 456545 w 480727"/>
                <a:gd name="connsiteY24" fmla="*/ 166747 h 418624"/>
                <a:gd name="connsiteX25" fmla="*/ 350882 w 480727"/>
                <a:gd name="connsiteY25" fmla="*/ 167662 h 418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480727" h="418624">
                  <a:moveTo>
                    <a:pt x="350882" y="167662"/>
                  </a:moveTo>
                  <a:cubicBezTo>
                    <a:pt x="318194" y="167662"/>
                    <a:pt x="285598" y="167662"/>
                    <a:pt x="252911" y="167662"/>
                  </a:cubicBezTo>
                  <a:cubicBezTo>
                    <a:pt x="218272" y="165795"/>
                    <a:pt x="188671" y="192357"/>
                    <a:pt x="186802" y="226995"/>
                  </a:cubicBezTo>
                  <a:cubicBezTo>
                    <a:pt x="184926" y="261633"/>
                    <a:pt x="211488" y="291235"/>
                    <a:pt x="246126" y="293102"/>
                  </a:cubicBezTo>
                  <a:cubicBezTo>
                    <a:pt x="248387" y="293222"/>
                    <a:pt x="250649" y="293222"/>
                    <a:pt x="252911" y="293102"/>
                  </a:cubicBezTo>
                  <a:cubicBezTo>
                    <a:pt x="265546" y="293102"/>
                    <a:pt x="278182" y="293102"/>
                    <a:pt x="290817" y="293102"/>
                  </a:cubicBezTo>
                  <a:cubicBezTo>
                    <a:pt x="302171" y="292214"/>
                    <a:pt x="312060" y="300693"/>
                    <a:pt x="312975" y="312038"/>
                  </a:cubicBezTo>
                  <a:cubicBezTo>
                    <a:pt x="313067" y="313045"/>
                    <a:pt x="313067" y="314061"/>
                    <a:pt x="312975" y="315077"/>
                  </a:cubicBezTo>
                  <a:cubicBezTo>
                    <a:pt x="312975" y="346850"/>
                    <a:pt x="312975" y="378621"/>
                    <a:pt x="312975" y="410393"/>
                  </a:cubicBezTo>
                  <a:cubicBezTo>
                    <a:pt x="312975" y="416528"/>
                    <a:pt x="311510" y="418634"/>
                    <a:pt x="305101" y="418543"/>
                  </a:cubicBezTo>
                  <a:cubicBezTo>
                    <a:pt x="277632" y="418543"/>
                    <a:pt x="250164" y="418543"/>
                    <a:pt x="222695" y="418543"/>
                  </a:cubicBezTo>
                  <a:cubicBezTo>
                    <a:pt x="216927" y="418543"/>
                    <a:pt x="215279" y="415979"/>
                    <a:pt x="213539" y="411767"/>
                  </a:cubicBezTo>
                  <a:cubicBezTo>
                    <a:pt x="195135" y="372734"/>
                    <a:pt x="169680" y="337446"/>
                    <a:pt x="138458" y="307661"/>
                  </a:cubicBezTo>
                  <a:cubicBezTo>
                    <a:pt x="113187" y="281840"/>
                    <a:pt x="86542" y="257393"/>
                    <a:pt x="62644" y="230291"/>
                  </a:cubicBezTo>
                  <a:cubicBezTo>
                    <a:pt x="5693" y="166197"/>
                    <a:pt x="-10056" y="90842"/>
                    <a:pt x="4319" y="7795"/>
                  </a:cubicBezTo>
                  <a:cubicBezTo>
                    <a:pt x="5418" y="1752"/>
                    <a:pt x="7341" y="-79"/>
                    <a:pt x="13475" y="-79"/>
                  </a:cubicBezTo>
                  <a:cubicBezTo>
                    <a:pt x="83063" y="-79"/>
                    <a:pt x="152677" y="-79"/>
                    <a:pt x="222329" y="-79"/>
                  </a:cubicBezTo>
                  <a:cubicBezTo>
                    <a:pt x="228372" y="-79"/>
                    <a:pt x="229562" y="2027"/>
                    <a:pt x="229471" y="7429"/>
                  </a:cubicBezTo>
                  <a:cubicBezTo>
                    <a:pt x="229471" y="25741"/>
                    <a:pt x="229471" y="43138"/>
                    <a:pt x="229471" y="60993"/>
                  </a:cubicBezTo>
                  <a:cubicBezTo>
                    <a:pt x="228601" y="95521"/>
                    <a:pt x="255886" y="124216"/>
                    <a:pt x="290414" y="125086"/>
                  </a:cubicBezTo>
                  <a:cubicBezTo>
                    <a:pt x="291458" y="125114"/>
                    <a:pt x="292511" y="125114"/>
                    <a:pt x="293564" y="125086"/>
                  </a:cubicBezTo>
                  <a:cubicBezTo>
                    <a:pt x="347494" y="125086"/>
                    <a:pt x="401516" y="125086"/>
                    <a:pt x="455446" y="125086"/>
                  </a:cubicBezTo>
                  <a:cubicBezTo>
                    <a:pt x="471103" y="125086"/>
                    <a:pt x="480900" y="134242"/>
                    <a:pt x="479984" y="147336"/>
                  </a:cubicBezTo>
                  <a:cubicBezTo>
                    <a:pt x="479161" y="158937"/>
                    <a:pt x="469088" y="167662"/>
                    <a:pt x="457460" y="166838"/>
                  </a:cubicBezTo>
                  <a:cubicBezTo>
                    <a:pt x="457186" y="166811"/>
                    <a:pt x="456819" y="166784"/>
                    <a:pt x="456545" y="166747"/>
                  </a:cubicBezTo>
                  <a:cubicBezTo>
                    <a:pt x="421384" y="167662"/>
                    <a:pt x="386133" y="167662"/>
                    <a:pt x="350882" y="167662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 defTabSz="1828343">
                <a:defRPr/>
              </a:pPr>
              <a:endParaRPr lang="en-US" sz="3599">
                <a:solidFill>
                  <a:prstClr val="black"/>
                </a:solidFill>
                <a:latin typeface="Open Sans"/>
              </a:endParaRPr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BDBD19E1-FEB3-4D0D-9E42-00B0B5B92770}"/>
                </a:ext>
              </a:extLst>
            </p:cNvPr>
            <p:cNvSpPr/>
            <p:nvPr/>
          </p:nvSpPr>
          <p:spPr>
            <a:xfrm>
              <a:off x="-849110" y="-83882"/>
              <a:ext cx="453388" cy="484436"/>
            </a:xfrm>
            <a:custGeom>
              <a:avLst/>
              <a:gdLst>
                <a:gd name="connsiteX0" fmla="*/ 195459 w 453388"/>
                <a:gd name="connsiteY0" fmla="*/ 86355 h 484436"/>
                <a:gd name="connsiteX1" fmla="*/ 219540 w 453388"/>
                <a:gd name="connsiteY1" fmla="*/ -79 h 484436"/>
                <a:gd name="connsiteX2" fmla="*/ 225949 w 453388"/>
                <a:gd name="connsiteY2" fmla="*/ 9626 h 484436"/>
                <a:gd name="connsiteX3" fmla="*/ 330239 w 453388"/>
                <a:gd name="connsiteY3" fmla="*/ 61597 h 484436"/>
                <a:gd name="connsiteX4" fmla="*/ 356242 w 453388"/>
                <a:gd name="connsiteY4" fmla="*/ 47258 h 484436"/>
                <a:gd name="connsiteX5" fmla="*/ 370709 w 453388"/>
                <a:gd name="connsiteY5" fmla="*/ 48357 h 484436"/>
                <a:gd name="connsiteX6" fmla="*/ 371625 w 453388"/>
                <a:gd name="connsiteY6" fmla="*/ 49273 h 484436"/>
                <a:gd name="connsiteX7" fmla="*/ 389937 w 453388"/>
                <a:gd name="connsiteY7" fmla="*/ 69050 h 484436"/>
                <a:gd name="connsiteX8" fmla="*/ 377943 w 453388"/>
                <a:gd name="connsiteY8" fmla="*/ 90292 h 484436"/>
                <a:gd name="connsiteX9" fmla="*/ 410722 w 453388"/>
                <a:gd name="connsiteY9" fmla="*/ 202117 h 484436"/>
                <a:gd name="connsiteX10" fmla="*/ 442037 w 453388"/>
                <a:gd name="connsiteY10" fmla="*/ 211795 h 484436"/>
                <a:gd name="connsiteX11" fmla="*/ 452017 w 453388"/>
                <a:gd name="connsiteY11" fmla="*/ 222233 h 484436"/>
                <a:gd name="connsiteX12" fmla="*/ 451009 w 453388"/>
                <a:gd name="connsiteY12" fmla="*/ 250618 h 484436"/>
                <a:gd name="connsiteX13" fmla="*/ 426654 w 453388"/>
                <a:gd name="connsiteY13" fmla="*/ 257576 h 484436"/>
                <a:gd name="connsiteX14" fmla="*/ 372815 w 453388"/>
                <a:gd name="connsiteY14" fmla="*/ 361811 h 484436"/>
                <a:gd name="connsiteX15" fmla="*/ 385634 w 453388"/>
                <a:gd name="connsiteY15" fmla="*/ 386587 h 484436"/>
                <a:gd name="connsiteX16" fmla="*/ 384627 w 453388"/>
                <a:gd name="connsiteY16" fmla="*/ 404167 h 484436"/>
                <a:gd name="connsiteX17" fmla="*/ 364666 w 453388"/>
                <a:gd name="connsiteY17" fmla="*/ 422480 h 484436"/>
                <a:gd name="connsiteX18" fmla="*/ 343424 w 453388"/>
                <a:gd name="connsiteY18" fmla="*/ 410119 h 484436"/>
                <a:gd name="connsiteX19" fmla="*/ 231809 w 453388"/>
                <a:gd name="connsiteY19" fmla="*/ 443594 h 484436"/>
                <a:gd name="connsiteX20" fmla="*/ 222378 w 453388"/>
                <a:gd name="connsiteY20" fmla="*/ 474212 h 484436"/>
                <a:gd name="connsiteX21" fmla="*/ 211483 w 453388"/>
                <a:gd name="connsiteY21" fmla="*/ 483368 h 484436"/>
                <a:gd name="connsiteX22" fmla="*/ 210201 w 453388"/>
                <a:gd name="connsiteY22" fmla="*/ 483368 h 484436"/>
                <a:gd name="connsiteX23" fmla="*/ 182732 w 453388"/>
                <a:gd name="connsiteY23" fmla="*/ 482453 h 484436"/>
                <a:gd name="connsiteX24" fmla="*/ 176323 w 453388"/>
                <a:gd name="connsiteY24" fmla="*/ 458921 h 484436"/>
                <a:gd name="connsiteX25" fmla="*/ 73865 w 453388"/>
                <a:gd name="connsiteY25" fmla="*/ 403316 h 484436"/>
                <a:gd name="connsiteX26" fmla="*/ 46396 w 453388"/>
                <a:gd name="connsiteY26" fmla="*/ 417535 h 484436"/>
                <a:gd name="connsiteX27" fmla="*/ 29000 w 453388"/>
                <a:gd name="connsiteY27" fmla="*/ 415979 h 484436"/>
                <a:gd name="connsiteX28" fmla="*/ 20667 w 453388"/>
                <a:gd name="connsiteY28" fmla="*/ 407647 h 484436"/>
                <a:gd name="connsiteX29" fmla="*/ 11511 w 453388"/>
                <a:gd name="connsiteY29" fmla="*/ 383291 h 484436"/>
                <a:gd name="connsiteX30" fmla="*/ 2355 w 453388"/>
                <a:gd name="connsiteY30" fmla="*/ 346117 h 484436"/>
                <a:gd name="connsiteX31" fmla="*/ 66 w 453388"/>
                <a:gd name="connsiteY31" fmla="*/ 334214 h 484436"/>
                <a:gd name="connsiteX32" fmla="*/ 55003 w 453388"/>
                <a:gd name="connsiteY32" fmla="*/ 251808 h 484436"/>
                <a:gd name="connsiteX33" fmla="*/ 130999 w 453388"/>
                <a:gd name="connsiteY33" fmla="*/ 361225 h 484436"/>
                <a:gd name="connsiteX34" fmla="*/ 230802 w 453388"/>
                <a:gd name="connsiteY34" fmla="*/ 375875 h 484436"/>
                <a:gd name="connsiteX35" fmla="*/ 346262 w 453388"/>
                <a:gd name="connsiteY35" fmla="*/ 221776 h 484436"/>
                <a:gd name="connsiteX36" fmla="*/ 195459 w 453388"/>
                <a:gd name="connsiteY36" fmla="*/ 86355 h 484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53388" h="484436">
                  <a:moveTo>
                    <a:pt x="195459" y="86355"/>
                  </a:moveTo>
                  <a:cubicBezTo>
                    <a:pt x="208003" y="59006"/>
                    <a:pt x="216153" y="29825"/>
                    <a:pt x="219540" y="-79"/>
                  </a:cubicBezTo>
                  <a:cubicBezTo>
                    <a:pt x="225949" y="470"/>
                    <a:pt x="224759" y="6238"/>
                    <a:pt x="225949" y="9626"/>
                  </a:cubicBezTo>
                  <a:cubicBezTo>
                    <a:pt x="240417" y="52779"/>
                    <a:pt x="287113" y="76045"/>
                    <a:pt x="330239" y="61597"/>
                  </a:cubicBezTo>
                  <a:cubicBezTo>
                    <a:pt x="339761" y="58429"/>
                    <a:pt x="348551" y="53567"/>
                    <a:pt x="356242" y="47258"/>
                  </a:cubicBezTo>
                  <a:cubicBezTo>
                    <a:pt x="362743" y="42131"/>
                    <a:pt x="366315" y="42131"/>
                    <a:pt x="370709" y="48357"/>
                  </a:cubicBezTo>
                  <a:lnTo>
                    <a:pt x="371625" y="49273"/>
                  </a:lnTo>
                  <a:cubicBezTo>
                    <a:pt x="378034" y="55773"/>
                    <a:pt x="387373" y="61267"/>
                    <a:pt x="389937" y="69050"/>
                  </a:cubicBezTo>
                  <a:cubicBezTo>
                    <a:pt x="392501" y="76833"/>
                    <a:pt x="381880" y="82876"/>
                    <a:pt x="377943" y="90292"/>
                  </a:cubicBezTo>
                  <a:cubicBezTo>
                    <a:pt x="356151" y="130232"/>
                    <a:pt x="370801" y="180298"/>
                    <a:pt x="410722" y="202117"/>
                  </a:cubicBezTo>
                  <a:cubicBezTo>
                    <a:pt x="420427" y="207400"/>
                    <a:pt x="431048" y="210696"/>
                    <a:pt x="442037" y="211795"/>
                  </a:cubicBezTo>
                  <a:cubicBezTo>
                    <a:pt x="449544" y="212711"/>
                    <a:pt x="452749" y="213993"/>
                    <a:pt x="452017" y="222233"/>
                  </a:cubicBezTo>
                  <a:cubicBezTo>
                    <a:pt x="451283" y="230474"/>
                    <a:pt x="454581" y="242560"/>
                    <a:pt x="451009" y="250618"/>
                  </a:cubicBezTo>
                  <a:cubicBezTo>
                    <a:pt x="447438" y="258675"/>
                    <a:pt x="434894" y="254921"/>
                    <a:pt x="426654" y="257576"/>
                  </a:cubicBezTo>
                  <a:cubicBezTo>
                    <a:pt x="382978" y="271494"/>
                    <a:pt x="358897" y="318154"/>
                    <a:pt x="372815" y="361811"/>
                  </a:cubicBezTo>
                  <a:cubicBezTo>
                    <a:pt x="375654" y="370729"/>
                    <a:pt x="379957" y="379107"/>
                    <a:pt x="385634" y="386587"/>
                  </a:cubicBezTo>
                  <a:cubicBezTo>
                    <a:pt x="391494" y="394187"/>
                    <a:pt x="392043" y="398124"/>
                    <a:pt x="384627" y="404167"/>
                  </a:cubicBezTo>
                  <a:cubicBezTo>
                    <a:pt x="377210" y="410210"/>
                    <a:pt x="372448" y="419916"/>
                    <a:pt x="364666" y="422480"/>
                  </a:cubicBezTo>
                  <a:cubicBezTo>
                    <a:pt x="356883" y="425043"/>
                    <a:pt x="350932" y="414147"/>
                    <a:pt x="343424" y="410119"/>
                  </a:cubicBezTo>
                  <a:cubicBezTo>
                    <a:pt x="303320" y="388538"/>
                    <a:pt x="253418" y="403526"/>
                    <a:pt x="231809" y="443594"/>
                  </a:cubicBezTo>
                  <a:cubicBezTo>
                    <a:pt x="226682" y="453089"/>
                    <a:pt x="223477" y="463490"/>
                    <a:pt x="222378" y="474212"/>
                  </a:cubicBezTo>
                  <a:cubicBezTo>
                    <a:pt x="221463" y="482544"/>
                    <a:pt x="218899" y="484833"/>
                    <a:pt x="211483" y="483368"/>
                  </a:cubicBezTo>
                  <a:lnTo>
                    <a:pt x="210201" y="483368"/>
                  </a:lnTo>
                  <a:cubicBezTo>
                    <a:pt x="201045" y="483368"/>
                    <a:pt x="190515" y="486115"/>
                    <a:pt x="182732" y="482453"/>
                  </a:cubicBezTo>
                  <a:cubicBezTo>
                    <a:pt x="174950" y="478790"/>
                    <a:pt x="178796" y="466979"/>
                    <a:pt x="176323" y="458921"/>
                  </a:cubicBezTo>
                  <a:cubicBezTo>
                    <a:pt x="163413" y="415283"/>
                    <a:pt x="117540" y="390387"/>
                    <a:pt x="73865" y="403316"/>
                  </a:cubicBezTo>
                  <a:cubicBezTo>
                    <a:pt x="63885" y="406273"/>
                    <a:pt x="54545" y="411098"/>
                    <a:pt x="46396" y="417535"/>
                  </a:cubicBezTo>
                  <a:cubicBezTo>
                    <a:pt x="38247" y="424036"/>
                    <a:pt x="34402" y="422846"/>
                    <a:pt x="29000" y="415979"/>
                  </a:cubicBezTo>
                  <a:cubicBezTo>
                    <a:pt x="26527" y="412930"/>
                    <a:pt x="23689" y="410146"/>
                    <a:pt x="20667" y="407647"/>
                  </a:cubicBezTo>
                  <a:cubicBezTo>
                    <a:pt x="12519" y="402501"/>
                    <a:pt x="8764" y="392548"/>
                    <a:pt x="11511" y="383291"/>
                  </a:cubicBezTo>
                  <a:cubicBezTo>
                    <a:pt x="13617" y="370170"/>
                    <a:pt x="10321" y="356775"/>
                    <a:pt x="2355" y="346117"/>
                  </a:cubicBezTo>
                  <a:cubicBezTo>
                    <a:pt x="-575" y="342894"/>
                    <a:pt x="-1491" y="338297"/>
                    <a:pt x="66" y="334214"/>
                  </a:cubicBezTo>
                  <a:cubicBezTo>
                    <a:pt x="13159" y="303614"/>
                    <a:pt x="31838" y="275678"/>
                    <a:pt x="55003" y="251808"/>
                  </a:cubicBezTo>
                  <a:cubicBezTo>
                    <a:pt x="64160" y="300977"/>
                    <a:pt x="88423" y="337785"/>
                    <a:pt x="130999" y="361225"/>
                  </a:cubicBezTo>
                  <a:cubicBezTo>
                    <a:pt x="161399" y="378154"/>
                    <a:pt x="196833" y="383364"/>
                    <a:pt x="230802" y="375875"/>
                  </a:cubicBezTo>
                  <a:cubicBezTo>
                    <a:pt x="302404" y="360565"/>
                    <a:pt x="351664" y="294769"/>
                    <a:pt x="346262" y="221776"/>
                  </a:cubicBezTo>
                  <a:cubicBezTo>
                    <a:pt x="341684" y="154111"/>
                    <a:pt x="286747" y="87454"/>
                    <a:pt x="195459" y="86355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 defTabSz="1828343">
                <a:defRPr/>
              </a:pPr>
              <a:endParaRPr lang="en-US" sz="3599">
                <a:solidFill>
                  <a:prstClr val="black"/>
                </a:solidFill>
                <a:latin typeface="Open Sans"/>
              </a:endParaRPr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45B812B2-C833-7A04-5F72-97F728D45920}"/>
                </a:ext>
              </a:extLst>
            </p:cNvPr>
            <p:cNvSpPr/>
            <p:nvPr/>
          </p:nvSpPr>
          <p:spPr>
            <a:xfrm>
              <a:off x="-637029" y="-728663"/>
              <a:ext cx="240920" cy="239999"/>
            </a:xfrm>
            <a:custGeom>
              <a:avLst/>
              <a:gdLst>
                <a:gd name="connsiteX0" fmla="*/ 116327 w 240920"/>
                <a:gd name="connsiteY0" fmla="*/ -79 h 239999"/>
                <a:gd name="connsiteX1" fmla="*/ 228674 w 240920"/>
                <a:gd name="connsiteY1" fmla="*/ 76833 h 239999"/>
                <a:gd name="connsiteX2" fmla="*/ 206057 w 240920"/>
                <a:gd name="connsiteY2" fmla="*/ 212619 h 239999"/>
                <a:gd name="connsiteX3" fmla="*/ 183350 w 240920"/>
                <a:gd name="connsiteY3" fmla="*/ 235968 h 239999"/>
                <a:gd name="connsiteX4" fmla="*/ 170898 w 240920"/>
                <a:gd name="connsiteY4" fmla="*/ 236426 h 239999"/>
                <a:gd name="connsiteX5" fmla="*/ 3157 w 240920"/>
                <a:gd name="connsiteY5" fmla="*/ 68409 h 239999"/>
                <a:gd name="connsiteX6" fmla="*/ 1325 w 240920"/>
                <a:gd name="connsiteY6" fmla="*/ 59253 h 239999"/>
                <a:gd name="connsiteX7" fmla="*/ 99846 w 240920"/>
                <a:gd name="connsiteY7" fmla="*/ 1019 h 239999"/>
                <a:gd name="connsiteX8" fmla="*/ 116327 w 240920"/>
                <a:gd name="connsiteY8" fmla="*/ -79 h 239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0920" h="239999">
                  <a:moveTo>
                    <a:pt x="116327" y="-79"/>
                  </a:moveTo>
                  <a:cubicBezTo>
                    <a:pt x="166595" y="2851"/>
                    <a:pt x="207156" y="27389"/>
                    <a:pt x="228674" y="76833"/>
                  </a:cubicBezTo>
                  <a:cubicBezTo>
                    <a:pt x="250191" y="126276"/>
                    <a:pt x="241126" y="171966"/>
                    <a:pt x="206057" y="212619"/>
                  </a:cubicBezTo>
                  <a:cubicBezTo>
                    <a:pt x="198916" y="220768"/>
                    <a:pt x="190676" y="227910"/>
                    <a:pt x="183350" y="235968"/>
                  </a:cubicBezTo>
                  <a:cubicBezTo>
                    <a:pt x="178955" y="240729"/>
                    <a:pt x="176026" y="241553"/>
                    <a:pt x="170898" y="236426"/>
                  </a:cubicBezTo>
                  <a:cubicBezTo>
                    <a:pt x="115137" y="180268"/>
                    <a:pt x="59284" y="124262"/>
                    <a:pt x="3157" y="68409"/>
                  </a:cubicBezTo>
                  <a:cubicBezTo>
                    <a:pt x="409" y="65662"/>
                    <a:pt x="-2887" y="63556"/>
                    <a:pt x="1325" y="59253"/>
                  </a:cubicBezTo>
                  <a:cubicBezTo>
                    <a:pt x="28245" y="29770"/>
                    <a:pt x="57911" y="5048"/>
                    <a:pt x="99846" y="1019"/>
                  </a:cubicBezTo>
                  <a:cubicBezTo>
                    <a:pt x="104149" y="287"/>
                    <a:pt x="108545" y="287"/>
                    <a:pt x="116327" y="-79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 defTabSz="1828343">
                <a:defRPr/>
              </a:pPr>
              <a:endParaRPr lang="en-US" sz="3599">
                <a:solidFill>
                  <a:prstClr val="black"/>
                </a:solidFill>
                <a:latin typeface="Open Sans"/>
              </a:endParaRPr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586EDF6D-5149-7973-0DF1-026B2D480D08}"/>
                </a:ext>
              </a:extLst>
            </p:cNvPr>
            <p:cNvSpPr/>
            <p:nvPr/>
          </p:nvSpPr>
          <p:spPr>
            <a:xfrm>
              <a:off x="-1493608" y="34615"/>
              <a:ext cx="223746" cy="230719"/>
            </a:xfrm>
            <a:custGeom>
              <a:avLst/>
              <a:gdLst>
                <a:gd name="connsiteX0" fmla="*/ 72210 w 223746"/>
                <a:gd name="connsiteY0" fmla="*/ 230640 h 230719"/>
                <a:gd name="connsiteX1" fmla="*/ 67174 w 223746"/>
                <a:gd name="connsiteY1" fmla="*/ 226520 h 230719"/>
                <a:gd name="connsiteX2" fmla="*/ 2439 w 223746"/>
                <a:gd name="connsiteY2" fmla="*/ 162426 h 230719"/>
                <a:gd name="connsiteX3" fmla="*/ 3080 w 223746"/>
                <a:gd name="connsiteY3" fmla="*/ 150890 h 230719"/>
                <a:gd name="connsiteX4" fmla="*/ 150678 w 223746"/>
                <a:gd name="connsiteY4" fmla="*/ 3200 h 230719"/>
                <a:gd name="connsiteX5" fmla="*/ 161208 w 223746"/>
                <a:gd name="connsiteY5" fmla="*/ 4299 h 230719"/>
                <a:gd name="connsiteX6" fmla="*/ 218710 w 223746"/>
                <a:gd name="connsiteY6" fmla="*/ 71780 h 230719"/>
                <a:gd name="connsiteX7" fmla="*/ 219808 w 223746"/>
                <a:gd name="connsiteY7" fmla="*/ 84232 h 230719"/>
                <a:gd name="connsiteX8" fmla="*/ 77520 w 223746"/>
                <a:gd name="connsiteY8" fmla="*/ 226245 h 230719"/>
                <a:gd name="connsiteX9" fmla="*/ 72210 w 223746"/>
                <a:gd name="connsiteY9" fmla="*/ 230640 h 230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3746" h="230719">
                  <a:moveTo>
                    <a:pt x="72210" y="230640"/>
                  </a:moveTo>
                  <a:cubicBezTo>
                    <a:pt x="70461" y="229358"/>
                    <a:pt x="68777" y="227985"/>
                    <a:pt x="67174" y="226520"/>
                  </a:cubicBezTo>
                  <a:cubicBezTo>
                    <a:pt x="45565" y="205094"/>
                    <a:pt x="24140" y="183394"/>
                    <a:pt x="2439" y="162426"/>
                  </a:cubicBezTo>
                  <a:cubicBezTo>
                    <a:pt x="-2505" y="157665"/>
                    <a:pt x="-1039" y="155010"/>
                    <a:pt x="3080" y="150890"/>
                  </a:cubicBezTo>
                  <a:cubicBezTo>
                    <a:pt x="52341" y="102060"/>
                    <a:pt x="101537" y="52827"/>
                    <a:pt x="150678" y="3200"/>
                  </a:cubicBezTo>
                  <a:cubicBezTo>
                    <a:pt x="155348" y="-1470"/>
                    <a:pt x="157637" y="-1195"/>
                    <a:pt x="161208" y="4299"/>
                  </a:cubicBezTo>
                  <a:cubicBezTo>
                    <a:pt x="178028" y="28691"/>
                    <a:pt x="197293" y="51307"/>
                    <a:pt x="218710" y="71780"/>
                  </a:cubicBezTo>
                  <a:cubicBezTo>
                    <a:pt x="222829" y="75900"/>
                    <a:pt x="225485" y="78647"/>
                    <a:pt x="219808" y="84232"/>
                  </a:cubicBezTo>
                  <a:cubicBezTo>
                    <a:pt x="172196" y="131387"/>
                    <a:pt x="124950" y="178908"/>
                    <a:pt x="77520" y="226245"/>
                  </a:cubicBezTo>
                  <a:cubicBezTo>
                    <a:pt x="76056" y="227435"/>
                    <a:pt x="74408" y="228717"/>
                    <a:pt x="72210" y="230640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 defTabSz="1828343">
                <a:defRPr/>
              </a:pPr>
              <a:endParaRPr lang="en-US" sz="3599">
                <a:solidFill>
                  <a:prstClr val="black"/>
                </a:solidFill>
                <a:latin typeface="Open Sans"/>
              </a:endParaRPr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7C13C475-B08B-3B44-181C-81FD066D4110}"/>
                </a:ext>
              </a:extLst>
            </p:cNvPr>
            <p:cNvSpPr/>
            <p:nvPr/>
          </p:nvSpPr>
          <p:spPr>
            <a:xfrm>
              <a:off x="-1569748" y="231457"/>
              <a:ext cx="213218" cy="209438"/>
            </a:xfrm>
            <a:custGeom>
              <a:avLst/>
              <a:gdLst>
                <a:gd name="connsiteX0" fmla="*/ 212534 w 213218"/>
                <a:gd name="connsiteY0" fmla="*/ 161711 h 209438"/>
                <a:gd name="connsiteX1" fmla="*/ 107055 w 213218"/>
                <a:gd name="connsiteY1" fmla="*/ 203188 h 209438"/>
                <a:gd name="connsiteX2" fmla="*/ 53308 w 213218"/>
                <a:gd name="connsiteY2" fmla="*/ 191377 h 209438"/>
                <a:gd name="connsiteX3" fmla="*/ 4871 w 213218"/>
                <a:gd name="connsiteY3" fmla="*/ 142117 h 209438"/>
                <a:gd name="connsiteX4" fmla="*/ -73 w 213218"/>
                <a:gd name="connsiteY4" fmla="*/ 131221 h 209438"/>
                <a:gd name="connsiteX5" fmla="*/ 50744 w 213218"/>
                <a:gd name="connsiteY5" fmla="*/ -79 h 209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3218" h="209438">
                  <a:moveTo>
                    <a:pt x="212534" y="161711"/>
                  </a:moveTo>
                  <a:cubicBezTo>
                    <a:pt x="177832" y="175079"/>
                    <a:pt x="141482" y="187165"/>
                    <a:pt x="107055" y="203188"/>
                  </a:cubicBezTo>
                  <a:cubicBezTo>
                    <a:pt x="84073" y="213810"/>
                    <a:pt x="69056" y="211246"/>
                    <a:pt x="53308" y="191377"/>
                  </a:cubicBezTo>
                  <a:cubicBezTo>
                    <a:pt x="38072" y="174081"/>
                    <a:pt x="21902" y="157636"/>
                    <a:pt x="4871" y="142117"/>
                  </a:cubicBezTo>
                  <a:cubicBezTo>
                    <a:pt x="1941" y="139187"/>
                    <a:pt x="-2270" y="136897"/>
                    <a:pt x="-73" y="131221"/>
                  </a:cubicBezTo>
                  <a:cubicBezTo>
                    <a:pt x="17049" y="87179"/>
                    <a:pt x="33988" y="43138"/>
                    <a:pt x="50744" y="-79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 defTabSz="1828343">
                <a:defRPr/>
              </a:pPr>
              <a:endParaRPr lang="en-US" sz="3599">
                <a:solidFill>
                  <a:prstClr val="black"/>
                </a:solidFill>
                <a:latin typeface="Open Sans"/>
              </a:endParaRPr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9057B113-7D3E-D4C7-3C42-8F995D474F07}"/>
                </a:ext>
              </a:extLst>
            </p:cNvPr>
            <p:cNvSpPr/>
            <p:nvPr/>
          </p:nvSpPr>
          <p:spPr>
            <a:xfrm>
              <a:off x="-1388919" y="144681"/>
              <a:ext cx="215807" cy="225309"/>
            </a:xfrm>
            <a:custGeom>
              <a:avLst/>
              <a:gdLst>
                <a:gd name="connsiteX0" fmla="*/ 71901 w 215807"/>
                <a:gd name="connsiteY0" fmla="*/ 225230 h 225309"/>
                <a:gd name="connsiteX1" fmla="*/ 65767 w 215807"/>
                <a:gd name="connsiteY1" fmla="*/ 219828 h 225309"/>
                <a:gd name="connsiteX2" fmla="*/ 2956 w 215807"/>
                <a:gd name="connsiteY2" fmla="*/ 157291 h 225309"/>
                <a:gd name="connsiteX3" fmla="*/ 2956 w 215807"/>
                <a:gd name="connsiteY3" fmla="*/ 144838 h 225309"/>
                <a:gd name="connsiteX4" fmla="*/ 143961 w 215807"/>
                <a:gd name="connsiteY4" fmla="*/ 3741 h 225309"/>
                <a:gd name="connsiteX5" fmla="*/ 156505 w 215807"/>
                <a:gd name="connsiteY5" fmla="*/ 3741 h 225309"/>
                <a:gd name="connsiteX6" fmla="*/ 212083 w 215807"/>
                <a:gd name="connsiteY6" fmla="*/ 70856 h 225309"/>
                <a:gd name="connsiteX7" fmla="*/ 211332 w 215807"/>
                <a:gd name="connsiteY7" fmla="*/ 87283 h 225309"/>
                <a:gd name="connsiteX8" fmla="*/ 209977 w 215807"/>
                <a:gd name="connsiteY8" fmla="*/ 88345 h 225309"/>
                <a:gd name="connsiteX9" fmla="*/ 79776 w 215807"/>
                <a:gd name="connsiteY9" fmla="*/ 218180 h 225309"/>
                <a:gd name="connsiteX10" fmla="*/ 71901 w 215807"/>
                <a:gd name="connsiteY10" fmla="*/ 225230 h 225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5807" h="225309">
                  <a:moveTo>
                    <a:pt x="71901" y="225230"/>
                  </a:moveTo>
                  <a:cubicBezTo>
                    <a:pt x="69521" y="223216"/>
                    <a:pt x="67598" y="221659"/>
                    <a:pt x="65767" y="219828"/>
                  </a:cubicBezTo>
                  <a:cubicBezTo>
                    <a:pt x="44891" y="198952"/>
                    <a:pt x="24106" y="177892"/>
                    <a:pt x="2956" y="157291"/>
                  </a:cubicBezTo>
                  <a:cubicBezTo>
                    <a:pt x="-1898" y="152438"/>
                    <a:pt x="-1898" y="149691"/>
                    <a:pt x="2956" y="144838"/>
                  </a:cubicBezTo>
                  <a:cubicBezTo>
                    <a:pt x="50137" y="97959"/>
                    <a:pt x="97145" y="50923"/>
                    <a:pt x="143961" y="3741"/>
                  </a:cubicBezTo>
                  <a:cubicBezTo>
                    <a:pt x="148539" y="-837"/>
                    <a:pt x="151377" y="-1844"/>
                    <a:pt x="156505" y="3741"/>
                  </a:cubicBezTo>
                  <a:cubicBezTo>
                    <a:pt x="177189" y="24233"/>
                    <a:pt x="195803" y="46711"/>
                    <a:pt x="212083" y="70856"/>
                  </a:cubicBezTo>
                  <a:cubicBezTo>
                    <a:pt x="216414" y="75599"/>
                    <a:pt x="216075" y="82952"/>
                    <a:pt x="211332" y="87283"/>
                  </a:cubicBezTo>
                  <a:cubicBezTo>
                    <a:pt x="210902" y="87667"/>
                    <a:pt x="210453" y="88024"/>
                    <a:pt x="209977" y="88345"/>
                  </a:cubicBezTo>
                  <a:cubicBezTo>
                    <a:pt x="166302" y="131379"/>
                    <a:pt x="123177" y="174871"/>
                    <a:pt x="79776" y="218180"/>
                  </a:cubicBezTo>
                  <a:cubicBezTo>
                    <a:pt x="77487" y="220194"/>
                    <a:pt x="74832" y="222117"/>
                    <a:pt x="71901" y="225230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 defTabSz="1828343">
                <a:defRPr/>
              </a:pPr>
              <a:endParaRPr lang="en-US" sz="3599">
                <a:solidFill>
                  <a:prstClr val="black"/>
                </a:solidFill>
                <a:latin typeface="Open Sans"/>
              </a:endParaRPr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679B1438-C6D9-CE62-1669-41CF460E7DCB}"/>
                </a:ext>
              </a:extLst>
            </p:cNvPr>
            <p:cNvSpPr/>
            <p:nvPr/>
          </p:nvSpPr>
          <p:spPr>
            <a:xfrm>
              <a:off x="-721015" y="-467044"/>
              <a:ext cx="167577" cy="181439"/>
            </a:xfrm>
            <a:custGeom>
              <a:avLst/>
              <a:gdLst>
                <a:gd name="connsiteX0" fmla="*/ 166893 w 167577"/>
                <a:gd name="connsiteY0" fmla="*/ 73877 h 181439"/>
                <a:gd name="connsiteX1" fmla="*/ 161948 w 167577"/>
                <a:gd name="connsiteY1" fmla="*/ 79096 h 181439"/>
                <a:gd name="connsiteX2" fmla="*/ 64252 w 167577"/>
                <a:gd name="connsiteY2" fmla="*/ 177068 h 181439"/>
                <a:gd name="connsiteX3" fmla="*/ 52532 w 167577"/>
                <a:gd name="connsiteY3" fmla="*/ 175694 h 181439"/>
                <a:gd name="connsiteX4" fmla="*/ 2722 w 167577"/>
                <a:gd name="connsiteY4" fmla="*/ 101071 h 181439"/>
                <a:gd name="connsiteX5" fmla="*/ 2722 w 167577"/>
                <a:gd name="connsiteY5" fmla="*/ 88436 h 181439"/>
                <a:gd name="connsiteX6" fmla="*/ 87691 w 167577"/>
                <a:gd name="connsiteY6" fmla="*/ 3558 h 181439"/>
                <a:gd name="connsiteX7" fmla="*/ 99228 w 167577"/>
                <a:gd name="connsiteY7" fmla="*/ 3008 h 181439"/>
                <a:gd name="connsiteX8" fmla="*/ 162773 w 167577"/>
                <a:gd name="connsiteY8" fmla="*/ 67102 h 181439"/>
                <a:gd name="connsiteX9" fmla="*/ 166893 w 167577"/>
                <a:gd name="connsiteY9" fmla="*/ 73877 h 181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7577" h="181439">
                  <a:moveTo>
                    <a:pt x="166893" y="73877"/>
                  </a:moveTo>
                  <a:cubicBezTo>
                    <a:pt x="165428" y="75342"/>
                    <a:pt x="163780" y="77265"/>
                    <a:pt x="161948" y="79096"/>
                  </a:cubicBezTo>
                  <a:cubicBezTo>
                    <a:pt x="129353" y="111784"/>
                    <a:pt x="96664" y="144288"/>
                    <a:pt x="64252" y="177068"/>
                  </a:cubicBezTo>
                  <a:cubicBezTo>
                    <a:pt x="59032" y="182287"/>
                    <a:pt x="56378" y="183752"/>
                    <a:pt x="52532" y="175694"/>
                  </a:cubicBezTo>
                  <a:cubicBezTo>
                    <a:pt x="39256" y="148729"/>
                    <a:pt x="22591" y="123641"/>
                    <a:pt x="2722" y="101071"/>
                  </a:cubicBezTo>
                  <a:cubicBezTo>
                    <a:pt x="-1398" y="96310"/>
                    <a:pt x="-2222" y="93288"/>
                    <a:pt x="2722" y="88436"/>
                  </a:cubicBezTo>
                  <a:cubicBezTo>
                    <a:pt x="31289" y="60326"/>
                    <a:pt x="59491" y="32033"/>
                    <a:pt x="87691" y="3558"/>
                  </a:cubicBezTo>
                  <a:cubicBezTo>
                    <a:pt x="91812" y="-563"/>
                    <a:pt x="94559" y="-1753"/>
                    <a:pt x="99228" y="3008"/>
                  </a:cubicBezTo>
                  <a:cubicBezTo>
                    <a:pt x="120196" y="24525"/>
                    <a:pt x="141622" y="45585"/>
                    <a:pt x="162773" y="67102"/>
                  </a:cubicBezTo>
                  <a:cubicBezTo>
                    <a:pt x="164512" y="69024"/>
                    <a:pt x="166893" y="70398"/>
                    <a:pt x="166893" y="73877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 defTabSz="1828343">
                <a:defRPr/>
              </a:pPr>
              <a:endParaRPr lang="en-US" sz="3599">
                <a:solidFill>
                  <a:prstClr val="black"/>
                </a:solidFill>
                <a:latin typeface="Open Sans"/>
              </a:endParaRPr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4A18E884-453C-965F-F1EE-D4B18A56BC97}"/>
                </a:ext>
              </a:extLst>
            </p:cNvPr>
            <p:cNvSpPr/>
            <p:nvPr/>
          </p:nvSpPr>
          <p:spPr>
            <a:xfrm>
              <a:off x="-842591" y="-571336"/>
              <a:ext cx="184418" cy="167418"/>
            </a:xfrm>
            <a:custGeom>
              <a:avLst/>
              <a:gdLst>
                <a:gd name="connsiteX0" fmla="*/ -684 w 184418"/>
                <a:gd name="connsiteY0" fmla="*/ 109131 h 167418"/>
                <a:gd name="connsiteX1" fmla="*/ 105711 w 184418"/>
                <a:gd name="connsiteY1" fmla="*/ 2736 h 167418"/>
                <a:gd name="connsiteX2" fmla="*/ 116240 w 184418"/>
                <a:gd name="connsiteY2" fmla="*/ 3286 h 167418"/>
                <a:gd name="connsiteX3" fmla="*/ 180334 w 184418"/>
                <a:gd name="connsiteY3" fmla="*/ 66921 h 167418"/>
                <a:gd name="connsiteX4" fmla="*/ 180334 w 184418"/>
                <a:gd name="connsiteY4" fmla="*/ 78458 h 167418"/>
                <a:gd name="connsiteX5" fmla="*/ 94449 w 184418"/>
                <a:gd name="connsiteY5" fmla="*/ 164160 h 167418"/>
                <a:gd name="connsiteX6" fmla="*/ 84011 w 184418"/>
                <a:gd name="connsiteY6" fmla="*/ 164710 h 167418"/>
                <a:gd name="connsiteX7" fmla="*/ -684 w 184418"/>
                <a:gd name="connsiteY7" fmla="*/ 109131 h 167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4418" h="167418">
                  <a:moveTo>
                    <a:pt x="-684" y="109131"/>
                  </a:moveTo>
                  <a:cubicBezTo>
                    <a:pt x="35941" y="72507"/>
                    <a:pt x="70826" y="37896"/>
                    <a:pt x="105711" y="2736"/>
                  </a:cubicBezTo>
                  <a:cubicBezTo>
                    <a:pt x="110015" y="-1659"/>
                    <a:pt x="112579" y="-468"/>
                    <a:pt x="116240" y="3286"/>
                  </a:cubicBezTo>
                  <a:cubicBezTo>
                    <a:pt x="137392" y="24620"/>
                    <a:pt x="158543" y="45862"/>
                    <a:pt x="180334" y="66921"/>
                  </a:cubicBezTo>
                  <a:cubicBezTo>
                    <a:pt x="184730" y="71225"/>
                    <a:pt x="185003" y="73972"/>
                    <a:pt x="180334" y="78458"/>
                  </a:cubicBezTo>
                  <a:cubicBezTo>
                    <a:pt x="151584" y="106842"/>
                    <a:pt x="122925" y="135410"/>
                    <a:pt x="94449" y="164160"/>
                  </a:cubicBezTo>
                  <a:cubicBezTo>
                    <a:pt x="90787" y="167914"/>
                    <a:pt x="88406" y="168647"/>
                    <a:pt x="84011" y="164710"/>
                  </a:cubicBezTo>
                  <a:cubicBezTo>
                    <a:pt x="58373" y="142561"/>
                    <a:pt x="29898" y="123873"/>
                    <a:pt x="-684" y="109131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 defTabSz="1828343">
                <a:defRPr/>
              </a:pPr>
              <a:endParaRPr lang="en-US" sz="3599">
                <a:solidFill>
                  <a:prstClr val="black"/>
                </a:solidFill>
                <a:latin typeface="Open Sans"/>
              </a:endParaRPr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E842BF7C-9917-5978-3201-92E4B19F08B3}"/>
                </a:ext>
              </a:extLst>
            </p:cNvPr>
            <p:cNvSpPr/>
            <p:nvPr/>
          </p:nvSpPr>
          <p:spPr>
            <a:xfrm>
              <a:off x="-698120" y="-634537"/>
              <a:ext cx="206993" cy="207757"/>
            </a:xfrm>
            <a:custGeom>
              <a:avLst/>
              <a:gdLst>
                <a:gd name="connsiteX0" fmla="*/ 27714 w 206993"/>
                <a:gd name="connsiteY0" fmla="*/ -79 h 207757"/>
                <a:gd name="connsiteX1" fmla="*/ 34582 w 206993"/>
                <a:gd name="connsiteY1" fmla="*/ 4041 h 207757"/>
                <a:gd name="connsiteX2" fmla="*/ 202598 w 206993"/>
                <a:gd name="connsiteY2" fmla="*/ 171783 h 207757"/>
                <a:gd name="connsiteX3" fmla="*/ 203147 w 206993"/>
                <a:gd name="connsiteY3" fmla="*/ 183228 h 207757"/>
                <a:gd name="connsiteX4" fmla="*/ 175678 w 206993"/>
                <a:gd name="connsiteY4" fmla="*/ 207583 h 207757"/>
                <a:gd name="connsiteX5" fmla="*/ 149400 w 206993"/>
                <a:gd name="connsiteY5" fmla="*/ 184785 h 207757"/>
                <a:gd name="connsiteX6" fmla="*/ 6105 w 206993"/>
                <a:gd name="connsiteY6" fmla="*/ 42131 h 207757"/>
                <a:gd name="connsiteX7" fmla="*/ 6746 w 206993"/>
                <a:gd name="connsiteY7" fmla="*/ 20339 h 207757"/>
                <a:gd name="connsiteX8" fmla="*/ 23410 w 206993"/>
                <a:gd name="connsiteY8" fmla="*/ 3858 h 207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993" h="207757">
                  <a:moveTo>
                    <a:pt x="27714" y="-79"/>
                  </a:moveTo>
                  <a:cubicBezTo>
                    <a:pt x="31559" y="-79"/>
                    <a:pt x="32841" y="2301"/>
                    <a:pt x="34582" y="4041"/>
                  </a:cubicBezTo>
                  <a:lnTo>
                    <a:pt x="202598" y="171783"/>
                  </a:lnTo>
                  <a:cubicBezTo>
                    <a:pt x="206718" y="175903"/>
                    <a:pt x="208091" y="178741"/>
                    <a:pt x="203147" y="183228"/>
                  </a:cubicBezTo>
                  <a:cubicBezTo>
                    <a:pt x="193990" y="191560"/>
                    <a:pt x="185751" y="206119"/>
                    <a:pt x="175678" y="207583"/>
                  </a:cubicBezTo>
                  <a:cubicBezTo>
                    <a:pt x="165606" y="209048"/>
                    <a:pt x="157915" y="193208"/>
                    <a:pt x="149400" y="184785"/>
                  </a:cubicBezTo>
                  <a:cubicBezTo>
                    <a:pt x="101604" y="137264"/>
                    <a:pt x="54358" y="89194"/>
                    <a:pt x="6105" y="42131"/>
                  </a:cubicBezTo>
                  <a:cubicBezTo>
                    <a:pt x="-3051" y="32975"/>
                    <a:pt x="-3051" y="27847"/>
                    <a:pt x="6746" y="20339"/>
                  </a:cubicBezTo>
                  <a:cubicBezTo>
                    <a:pt x="12606" y="15196"/>
                    <a:pt x="18192" y="9692"/>
                    <a:pt x="23410" y="3858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 defTabSz="1828343">
                <a:defRPr/>
              </a:pPr>
              <a:endParaRPr lang="en-US" sz="3599">
                <a:solidFill>
                  <a:prstClr val="black"/>
                </a:solidFill>
                <a:latin typeface="Open Sans"/>
              </a:endParaRPr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E7BA976A-8A73-E547-3FCD-AC889E190F26}"/>
                </a:ext>
              </a:extLst>
            </p:cNvPr>
            <p:cNvSpPr/>
            <p:nvPr/>
          </p:nvSpPr>
          <p:spPr>
            <a:xfrm>
              <a:off x="-1128450" y="275315"/>
              <a:ext cx="251254" cy="41752"/>
            </a:xfrm>
            <a:custGeom>
              <a:avLst/>
              <a:gdLst>
                <a:gd name="connsiteX0" fmla="*/ 124758 w 251254"/>
                <a:gd name="connsiteY0" fmla="*/ -79 h 41752"/>
                <a:gd name="connsiteX1" fmla="*/ 225477 w 251254"/>
                <a:gd name="connsiteY1" fmla="*/ -79 h 41752"/>
                <a:gd name="connsiteX2" fmla="*/ 250565 w 251254"/>
                <a:gd name="connsiteY2" fmla="*/ 20339 h 41752"/>
                <a:gd name="connsiteX3" fmla="*/ 225110 w 251254"/>
                <a:gd name="connsiteY3" fmla="*/ 41673 h 41752"/>
                <a:gd name="connsiteX4" fmla="*/ 24956 w 251254"/>
                <a:gd name="connsiteY4" fmla="*/ 41673 h 41752"/>
                <a:gd name="connsiteX5" fmla="*/ -682 w 251254"/>
                <a:gd name="connsiteY5" fmla="*/ 20522 h 41752"/>
                <a:gd name="connsiteX6" fmla="*/ 25413 w 251254"/>
                <a:gd name="connsiteY6" fmla="*/ -79 h 41752"/>
                <a:gd name="connsiteX7" fmla="*/ 124758 w 251254"/>
                <a:gd name="connsiteY7" fmla="*/ -79 h 41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1254" h="41752">
                  <a:moveTo>
                    <a:pt x="124758" y="-79"/>
                  </a:moveTo>
                  <a:cubicBezTo>
                    <a:pt x="158270" y="-79"/>
                    <a:pt x="191690" y="-79"/>
                    <a:pt x="225477" y="-79"/>
                  </a:cubicBezTo>
                  <a:cubicBezTo>
                    <a:pt x="240951" y="-79"/>
                    <a:pt x="250290" y="7703"/>
                    <a:pt x="250565" y="20339"/>
                  </a:cubicBezTo>
                  <a:cubicBezTo>
                    <a:pt x="250839" y="32975"/>
                    <a:pt x="241408" y="41581"/>
                    <a:pt x="225110" y="41673"/>
                  </a:cubicBezTo>
                  <a:lnTo>
                    <a:pt x="24956" y="41673"/>
                  </a:lnTo>
                  <a:cubicBezTo>
                    <a:pt x="8657" y="41673"/>
                    <a:pt x="-865" y="33615"/>
                    <a:pt x="-682" y="20522"/>
                  </a:cubicBezTo>
                  <a:cubicBezTo>
                    <a:pt x="-499" y="7429"/>
                    <a:pt x="8475" y="-79"/>
                    <a:pt x="25413" y="-79"/>
                  </a:cubicBezTo>
                  <a:cubicBezTo>
                    <a:pt x="58742" y="-79"/>
                    <a:pt x="91704" y="-79"/>
                    <a:pt x="124758" y="-79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 defTabSz="1828343">
                <a:defRPr/>
              </a:pPr>
              <a:endParaRPr lang="en-US" sz="3599">
                <a:solidFill>
                  <a:prstClr val="black"/>
                </a:solidFill>
                <a:latin typeface="Open Sans"/>
              </a:endParaRPr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86CA398E-3535-ABB1-6D74-311C9D6E940D}"/>
                </a:ext>
              </a:extLst>
            </p:cNvPr>
            <p:cNvSpPr/>
            <p:nvPr/>
          </p:nvSpPr>
          <p:spPr>
            <a:xfrm>
              <a:off x="-1128362" y="358545"/>
              <a:ext cx="250796" cy="41752"/>
            </a:xfrm>
            <a:custGeom>
              <a:avLst/>
              <a:gdLst>
                <a:gd name="connsiteX0" fmla="*/ 124853 w 250796"/>
                <a:gd name="connsiteY0" fmla="*/ -79 h 41752"/>
                <a:gd name="connsiteX1" fmla="*/ 223923 w 250796"/>
                <a:gd name="connsiteY1" fmla="*/ -79 h 41752"/>
                <a:gd name="connsiteX2" fmla="*/ 250110 w 250796"/>
                <a:gd name="connsiteY2" fmla="*/ 20522 h 41752"/>
                <a:gd name="connsiteX3" fmla="*/ 224472 w 250796"/>
                <a:gd name="connsiteY3" fmla="*/ 41673 h 41752"/>
                <a:gd name="connsiteX4" fmla="*/ 24867 w 250796"/>
                <a:gd name="connsiteY4" fmla="*/ 41673 h 41752"/>
                <a:gd name="connsiteX5" fmla="*/ -678 w 250796"/>
                <a:gd name="connsiteY5" fmla="*/ 20431 h 41752"/>
                <a:gd name="connsiteX6" fmla="*/ 25600 w 250796"/>
                <a:gd name="connsiteY6" fmla="*/ -79 h 41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0796" h="41752">
                  <a:moveTo>
                    <a:pt x="124853" y="-79"/>
                  </a:moveTo>
                  <a:lnTo>
                    <a:pt x="223923" y="-79"/>
                  </a:lnTo>
                  <a:cubicBezTo>
                    <a:pt x="240404" y="-79"/>
                    <a:pt x="249927" y="7520"/>
                    <a:pt x="250110" y="20522"/>
                  </a:cubicBezTo>
                  <a:cubicBezTo>
                    <a:pt x="250293" y="33524"/>
                    <a:pt x="240953" y="41673"/>
                    <a:pt x="224472" y="41673"/>
                  </a:cubicBezTo>
                  <a:lnTo>
                    <a:pt x="24867" y="41673"/>
                  </a:lnTo>
                  <a:cubicBezTo>
                    <a:pt x="8569" y="41673"/>
                    <a:pt x="-953" y="33524"/>
                    <a:pt x="-678" y="20431"/>
                  </a:cubicBezTo>
                  <a:cubicBezTo>
                    <a:pt x="-404" y="7337"/>
                    <a:pt x="9027" y="-79"/>
                    <a:pt x="25600" y="-79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 defTabSz="1828343">
                <a:defRPr/>
              </a:pPr>
              <a:endParaRPr lang="en-US" sz="3599">
                <a:solidFill>
                  <a:prstClr val="black"/>
                </a:solidFill>
                <a:latin typeface="Open Sans"/>
              </a:endParaRPr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DD510CD4-972F-0DFB-7B54-8C8C7191B13E}"/>
                </a:ext>
              </a:extLst>
            </p:cNvPr>
            <p:cNvSpPr/>
            <p:nvPr/>
          </p:nvSpPr>
          <p:spPr>
            <a:xfrm>
              <a:off x="-1076441" y="442507"/>
              <a:ext cx="146499" cy="41145"/>
            </a:xfrm>
            <a:custGeom>
              <a:avLst/>
              <a:gdLst>
                <a:gd name="connsiteX0" fmla="*/ -684 w 146499"/>
                <a:gd name="connsiteY0" fmla="*/ -79 h 41145"/>
                <a:gd name="connsiteX1" fmla="*/ 145815 w 146499"/>
                <a:gd name="connsiteY1" fmla="*/ -79 h 41145"/>
                <a:gd name="connsiteX2" fmla="*/ 80806 w 146499"/>
                <a:gd name="connsiteY2" fmla="*/ 40757 h 41145"/>
                <a:gd name="connsiteX3" fmla="*/ -684 w 146499"/>
                <a:gd name="connsiteY3" fmla="*/ -79 h 41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6499" h="41145">
                  <a:moveTo>
                    <a:pt x="-684" y="-79"/>
                  </a:moveTo>
                  <a:lnTo>
                    <a:pt x="145815" y="-79"/>
                  </a:lnTo>
                  <a:cubicBezTo>
                    <a:pt x="132172" y="23416"/>
                    <a:pt x="107908" y="38688"/>
                    <a:pt x="80806" y="40757"/>
                  </a:cubicBezTo>
                  <a:cubicBezTo>
                    <a:pt x="46928" y="43321"/>
                    <a:pt x="20283" y="29953"/>
                    <a:pt x="-684" y="-79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 defTabSz="1828343">
                <a:defRPr/>
              </a:pPr>
              <a:endParaRPr lang="en-US" sz="3599">
                <a:solidFill>
                  <a:prstClr val="black"/>
                </a:solidFill>
                <a:latin typeface="Open Sans"/>
              </a:endParaRPr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AA52CA37-EA0F-9966-77E9-055EAF5752BB}"/>
                </a:ext>
              </a:extLst>
            </p:cNvPr>
            <p:cNvSpPr/>
            <p:nvPr/>
          </p:nvSpPr>
          <p:spPr>
            <a:xfrm>
              <a:off x="-1609063" y="410369"/>
              <a:ext cx="74629" cy="73468"/>
            </a:xfrm>
            <a:custGeom>
              <a:avLst/>
              <a:gdLst>
                <a:gd name="connsiteX0" fmla="*/ 73945 w 74629"/>
                <a:gd name="connsiteY0" fmla="*/ 51287 h 73468"/>
                <a:gd name="connsiteX1" fmla="*/ 19649 w 74629"/>
                <a:gd name="connsiteY1" fmla="*/ 72163 h 73468"/>
                <a:gd name="connsiteX2" fmla="*/ 3991 w 74629"/>
                <a:gd name="connsiteY2" fmla="*/ 69142 h 73468"/>
                <a:gd name="connsiteX3" fmla="*/ 421 w 74629"/>
                <a:gd name="connsiteY3" fmla="*/ 53668 h 73468"/>
                <a:gd name="connsiteX4" fmla="*/ 21114 w 74629"/>
                <a:gd name="connsiteY4" fmla="*/ -79 h 73468"/>
                <a:gd name="connsiteX5" fmla="*/ 27706 w 74629"/>
                <a:gd name="connsiteY5" fmla="*/ 6055 h 73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29" h="73468">
                  <a:moveTo>
                    <a:pt x="73945" y="51287"/>
                  </a:moveTo>
                  <a:lnTo>
                    <a:pt x="19649" y="72163"/>
                  </a:lnTo>
                  <a:cubicBezTo>
                    <a:pt x="14320" y="74571"/>
                    <a:pt x="8048" y="73363"/>
                    <a:pt x="3991" y="69142"/>
                  </a:cubicBezTo>
                  <a:cubicBezTo>
                    <a:pt x="-468" y="65323"/>
                    <a:pt x="-1914" y="59051"/>
                    <a:pt x="421" y="53668"/>
                  </a:cubicBezTo>
                  <a:lnTo>
                    <a:pt x="21114" y="-79"/>
                  </a:lnTo>
                  <a:cubicBezTo>
                    <a:pt x="23952" y="2484"/>
                    <a:pt x="25875" y="4224"/>
                    <a:pt x="27706" y="6055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 defTabSz="1828343">
                <a:defRPr/>
              </a:pPr>
              <a:endParaRPr lang="en-US" sz="3599">
                <a:solidFill>
                  <a:prstClr val="black"/>
                </a:solidFill>
                <a:latin typeface="Open Sans"/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E024DF1C-212F-23EE-4621-203B5965164E}"/>
              </a:ext>
            </a:extLst>
          </p:cNvPr>
          <p:cNvGrpSpPr>
            <a:grpSpLocks/>
          </p:cNvGrpSpPr>
          <p:nvPr/>
        </p:nvGrpSpPr>
        <p:grpSpPr>
          <a:xfrm>
            <a:off x="9805898" y="8886190"/>
            <a:ext cx="1370267" cy="1368266"/>
            <a:chOff x="-1624120" y="2633887"/>
            <a:chExt cx="1388128" cy="1430999"/>
          </a:xfrm>
          <a:solidFill>
            <a:schemeClr val="bg1"/>
          </a:solidFill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5ED812F7-2CB0-CFC5-0F41-013884C991A6}"/>
                </a:ext>
              </a:extLst>
            </p:cNvPr>
            <p:cNvSpPr/>
            <p:nvPr/>
          </p:nvSpPr>
          <p:spPr>
            <a:xfrm>
              <a:off x="-903164" y="3400512"/>
              <a:ext cx="667172" cy="664374"/>
            </a:xfrm>
            <a:custGeom>
              <a:avLst/>
              <a:gdLst>
                <a:gd name="connsiteX0" fmla="*/ 534547 w 667172"/>
                <a:gd name="connsiteY0" fmla="*/ 597913 h 664374"/>
                <a:gd name="connsiteX1" fmla="*/ 467706 w 667172"/>
                <a:gd name="connsiteY1" fmla="*/ 549293 h 664374"/>
                <a:gd name="connsiteX2" fmla="*/ 446098 w 667172"/>
                <a:gd name="connsiteY2" fmla="*/ 547920 h 664374"/>
                <a:gd name="connsiteX3" fmla="*/ 403979 w 667172"/>
                <a:gd name="connsiteY3" fmla="*/ 565225 h 664374"/>
                <a:gd name="connsiteX4" fmla="*/ 392076 w 667172"/>
                <a:gd name="connsiteY4" fmla="*/ 578593 h 664374"/>
                <a:gd name="connsiteX5" fmla="*/ 378341 w 667172"/>
                <a:gd name="connsiteY5" fmla="*/ 664295 h 664374"/>
                <a:gd name="connsiteX6" fmla="*/ 288061 w 667172"/>
                <a:gd name="connsiteY6" fmla="*/ 664295 h 664374"/>
                <a:gd name="connsiteX7" fmla="*/ 274510 w 667172"/>
                <a:gd name="connsiteY7" fmla="*/ 579875 h 664374"/>
                <a:gd name="connsiteX8" fmla="*/ 260959 w 667172"/>
                <a:gd name="connsiteY8" fmla="*/ 564767 h 664374"/>
                <a:gd name="connsiteX9" fmla="*/ 218933 w 667172"/>
                <a:gd name="connsiteY9" fmla="*/ 547279 h 664374"/>
                <a:gd name="connsiteX10" fmla="*/ 199795 w 667172"/>
                <a:gd name="connsiteY10" fmla="*/ 548561 h 664374"/>
                <a:gd name="connsiteX11" fmla="*/ 131674 w 667172"/>
                <a:gd name="connsiteY11" fmla="*/ 598096 h 664374"/>
                <a:gd name="connsiteX12" fmla="*/ 67580 w 667172"/>
                <a:gd name="connsiteY12" fmla="*/ 534002 h 664374"/>
                <a:gd name="connsiteX13" fmla="*/ 114552 w 667172"/>
                <a:gd name="connsiteY13" fmla="*/ 469451 h 664374"/>
                <a:gd name="connsiteX14" fmla="*/ 116932 w 667172"/>
                <a:gd name="connsiteY14" fmla="*/ 444180 h 664374"/>
                <a:gd name="connsiteX15" fmla="*/ 100817 w 667172"/>
                <a:gd name="connsiteY15" fmla="*/ 404717 h 664374"/>
                <a:gd name="connsiteX16" fmla="*/ 83512 w 667172"/>
                <a:gd name="connsiteY16" fmla="*/ 390708 h 664374"/>
                <a:gd name="connsiteX17" fmla="*/ 8798 w 667172"/>
                <a:gd name="connsiteY17" fmla="*/ 378621 h 664374"/>
                <a:gd name="connsiteX18" fmla="*/ -359 w 667172"/>
                <a:gd name="connsiteY18" fmla="*/ 371113 h 664374"/>
                <a:gd name="connsiteX19" fmla="*/ -359 w 667172"/>
                <a:gd name="connsiteY19" fmla="*/ 287609 h 664374"/>
                <a:gd name="connsiteX20" fmla="*/ 86625 w 667172"/>
                <a:gd name="connsiteY20" fmla="*/ 273691 h 664374"/>
                <a:gd name="connsiteX21" fmla="*/ 99994 w 667172"/>
                <a:gd name="connsiteY21" fmla="*/ 261788 h 664374"/>
                <a:gd name="connsiteX22" fmla="*/ 116749 w 667172"/>
                <a:gd name="connsiteY22" fmla="*/ 220952 h 664374"/>
                <a:gd name="connsiteX23" fmla="*/ 114460 w 667172"/>
                <a:gd name="connsiteY23" fmla="*/ 195772 h 664374"/>
                <a:gd name="connsiteX24" fmla="*/ 67580 w 667172"/>
                <a:gd name="connsiteY24" fmla="*/ 131679 h 664374"/>
                <a:gd name="connsiteX25" fmla="*/ 131674 w 667172"/>
                <a:gd name="connsiteY25" fmla="*/ 66944 h 664374"/>
                <a:gd name="connsiteX26" fmla="*/ 195126 w 667172"/>
                <a:gd name="connsiteY26" fmla="*/ 113275 h 664374"/>
                <a:gd name="connsiteX27" fmla="*/ 222594 w 667172"/>
                <a:gd name="connsiteY27" fmla="*/ 115838 h 664374"/>
                <a:gd name="connsiteX28" fmla="*/ 262150 w 667172"/>
                <a:gd name="connsiteY28" fmla="*/ 99632 h 664374"/>
                <a:gd name="connsiteX29" fmla="*/ 273962 w 667172"/>
                <a:gd name="connsiteY29" fmla="*/ 86355 h 664374"/>
                <a:gd name="connsiteX30" fmla="*/ 287970 w 667172"/>
                <a:gd name="connsiteY30" fmla="*/ -79 h 664374"/>
                <a:gd name="connsiteX31" fmla="*/ 378068 w 667172"/>
                <a:gd name="connsiteY31" fmla="*/ -79 h 664374"/>
                <a:gd name="connsiteX32" fmla="*/ 390428 w 667172"/>
                <a:gd name="connsiteY32" fmla="*/ 79030 h 664374"/>
                <a:gd name="connsiteX33" fmla="*/ 408741 w 667172"/>
                <a:gd name="connsiteY33" fmla="*/ 101646 h 664374"/>
                <a:gd name="connsiteX34" fmla="*/ 448021 w 667172"/>
                <a:gd name="connsiteY34" fmla="*/ 118219 h 664374"/>
                <a:gd name="connsiteX35" fmla="*/ 466334 w 667172"/>
                <a:gd name="connsiteY35" fmla="*/ 116662 h 664374"/>
                <a:gd name="connsiteX36" fmla="*/ 535737 w 667172"/>
                <a:gd name="connsiteY36" fmla="*/ 66395 h 664374"/>
                <a:gd name="connsiteX37" fmla="*/ 599831 w 667172"/>
                <a:gd name="connsiteY37" fmla="*/ 130488 h 664374"/>
                <a:gd name="connsiteX38" fmla="*/ 551302 w 667172"/>
                <a:gd name="connsiteY38" fmla="*/ 197145 h 664374"/>
                <a:gd name="connsiteX39" fmla="*/ 549472 w 667172"/>
                <a:gd name="connsiteY39" fmla="*/ 221226 h 664374"/>
                <a:gd name="connsiteX40" fmla="*/ 565312 w 667172"/>
                <a:gd name="connsiteY40" fmla="*/ 259316 h 664374"/>
                <a:gd name="connsiteX41" fmla="*/ 582159 w 667172"/>
                <a:gd name="connsiteY41" fmla="*/ 274607 h 664374"/>
                <a:gd name="connsiteX42" fmla="*/ 666488 w 667172"/>
                <a:gd name="connsiteY42" fmla="*/ 288250 h 664374"/>
                <a:gd name="connsiteX43" fmla="*/ 666488 w 667172"/>
                <a:gd name="connsiteY43" fmla="*/ 371571 h 664374"/>
                <a:gd name="connsiteX44" fmla="*/ 657332 w 667172"/>
                <a:gd name="connsiteY44" fmla="*/ 379354 h 664374"/>
                <a:gd name="connsiteX45" fmla="*/ 584082 w 667172"/>
                <a:gd name="connsiteY45" fmla="*/ 391165 h 664374"/>
                <a:gd name="connsiteX46" fmla="*/ 565770 w 667172"/>
                <a:gd name="connsiteY46" fmla="*/ 406639 h 664374"/>
                <a:gd name="connsiteX47" fmla="*/ 548922 w 667172"/>
                <a:gd name="connsiteY47" fmla="*/ 447293 h 664374"/>
                <a:gd name="connsiteX48" fmla="*/ 550295 w 667172"/>
                <a:gd name="connsiteY48" fmla="*/ 466521 h 664374"/>
                <a:gd name="connsiteX49" fmla="*/ 599739 w 667172"/>
                <a:gd name="connsiteY49" fmla="*/ 534643 h 664374"/>
                <a:gd name="connsiteX50" fmla="*/ 333659 w 667172"/>
                <a:gd name="connsiteY50" fmla="*/ 465056 h 664374"/>
                <a:gd name="connsiteX51" fmla="*/ 466059 w 667172"/>
                <a:gd name="connsiteY51" fmla="*/ 331376 h 664374"/>
                <a:gd name="connsiteX52" fmla="*/ 332378 w 667172"/>
                <a:gd name="connsiteY52" fmla="*/ 198977 h 664374"/>
                <a:gd name="connsiteX53" fmla="*/ 199979 w 667172"/>
                <a:gd name="connsiteY53" fmla="*/ 332666 h 664374"/>
                <a:gd name="connsiteX54" fmla="*/ 199979 w 667172"/>
                <a:gd name="connsiteY54" fmla="*/ 333024 h 664374"/>
                <a:gd name="connsiteX55" fmla="*/ 332744 w 667172"/>
                <a:gd name="connsiteY55" fmla="*/ 465065 h 664374"/>
                <a:gd name="connsiteX56" fmla="*/ 333659 w 667172"/>
                <a:gd name="connsiteY56" fmla="*/ 465056 h 664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667172" h="664374">
                  <a:moveTo>
                    <a:pt x="534547" y="597913"/>
                  </a:moveTo>
                  <a:cubicBezTo>
                    <a:pt x="513122" y="582439"/>
                    <a:pt x="490048" y="566415"/>
                    <a:pt x="467706" y="549293"/>
                  </a:cubicBezTo>
                  <a:cubicBezTo>
                    <a:pt x="461664" y="543863"/>
                    <a:pt x="452781" y="543296"/>
                    <a:pt x="446098" y="547920"/>
                  </a:cubicBezTo>
                  <a:cubicBezTo>
                    <a:pt x="432455" y="554668"/>
                    <a:pt x="418446" y="560446"/>
                    <a:pt x="403979" y="565225"/>
                  </a:cubicBezTo>
                  <a:cubicBezTo>
                    <a:pt x="397479" y="566461"/>
                    <a:pt x="392534" y="571946"/>
                    <a:pt x="392076" y="578593"/>
                  </a:cubicBezTo>
                  <a:cubicBezTo>
                    <a:pt x="388048" y="606886"/>
                    <a:pt x="382920" y="634995"/>
                    <a:pt x="378341" y="664295"/>
                  </a:cubicBezTo>
                  <a:lnTo>
                    <a:pt x="288061" y="664295"/>
                  </a:lnTo>
                  <a:cubicBezTo>
                    <a:pt x="283483" y="636094"/>
                    <a:pt x="278356" y="608076"/>
                    <a:pt x="274510" y="579875"/>
                  </a:cubicBezTo>
                  <a:cubicBezTo>
                    <a:pt x="273962" y="572339"/>
                    <a:pt x="268375" y="566122"/>
                    <a:pt x="260959" y="564767"/>
                  </a:cubicBezTo>
                  <a:cubicBezTo>
                    <a:pt x="246585" y="559868"/>
                    <a:pt x="232575" y="554027"/>
                    <a:pt x="218933" y="547279"/>
                  </a:cubicBezTo>
                  <a:cubicBezTo>
                    <a:pt x="212981" y="543259"/>
                    <a:pt x="205107" y="543790"/>
                    <a:pt x="199795" y="548561"/>
                  </a:cubicBezTo>
                  <a:cubicBezTo>
                    <a:pt x="176997" y="565683"/>
                    <a:pt x="154014" y="582255"/>
                    <a:pt x="131674" y="598096"/>
                  </a:cubicBezTo>
                  <a:lnTo>
                    <a:pt x="67580" y="534002"/>
                  </a:lnTo>
                  <a:cubicBezTo>
                    <a:pt x="82138" y="513859"/>
                    <a:pt x="97796" y="491243"/>
                    <a:pt x="114552" y="469451"/>
                  </a:cubicBezTo>
                  <a:cubicBezTo>
                    <a:pt x="121510" y="462767"/>
                    <a:pt x="122518" y="452036"/>
                    <a:pt x="116932" y="444180"/>
                  </a:cubicBezTo>
                  <a:cubicBezTo>
                    <a:pt x="110065" y="431709"/>
                    <a:pt x="104572" y="418460"/>
                    <a:pt x="100817" y="404717"/>
                  </a:cubicBezTo>
                  <a:cubicBezTo>
                    <a:pt x="99260" y="396467"/>
                    <a:pt x="91936" y="390552"/>
                    <a:pt x="83512" y="390708"/>
                  </a:cubicBezTo>
                  <a:cubicBezTo>
                    <a:pt x="58516" y="387045"/>
                    <a:pt x="33611" y="383108"/>
                    <a:pt x="8798" y="378621"/>
                  </a:cubicBezTo>
                  <a:cubicBezTo>
                    <a:pt x="5227" y="377980"/>
                    <a:pt x="-359" y="373769"/>
                    <a:pt x="-359" y="371113"/>
                  </a:cubicBezTo>
                  <a:cubicBezTo>
                    <a:pt x="-1091" y="343645"/>
                    <a:pt x="-359" y="316176"/>
                    <a:pt x="-359" y="287609"/>
                  </a:cubicBezTo>
                  <a:cubicBezTo>
                    <a:pt x="29399" y="282756"/>
                    <a:pt x="57966" y="277811"/>
                    <a:pt x="86625" y="273691"/>
                  </a:cubicBezTo>
                  <a:cubicBezTo>
                    <a:pt x="93309" y="273316"/>
                    <a:pt x="98895" y="268381"/>
                    <a:pt x="99994" y="261788"/>
                  </a:cubicBezTo>
                  <a:cubicBezTo>
                    <a:pt x="104205" y="247642"/>
                    <a:pt x="109790" y="233953"/>
                    <a:pt x="116749" y="220952"/>
                  </a:cubicBezTo>
                  <a:cubicBezTo>
                    <a:pt x="122334" y="213141"/>
                    <a:pt x="121327" y="202447"/>
                    <a:pt x="114460" y="195772"/>
                  </a:cubicBezTo>
                  <a:cubicBezTo>
                    <a:pt x="97978" y="174163"/>
                    <a:pt x="82505" y="151913"/>
                    <a:pt x="67580" y="131679"/>
                  </a:cubicBezTo>
                  <a:lnTo>
                    <a:pt x="131674" y="66944"/>
                  </a:lnTo>
                  <a:cubicBezTo>
                    <a:pt x="151543" y="81319"/>
                    <a:pt x="173884" y="96610"/>
                    <a:pt x="195126" y="113275"/>
                  </a:cubicBezTo>
                  <a:cubicBezTo>
                    <a:pt x="202451" y="120691"/>
                    <a:pt x="213988" y="121781"/>
                    <a:pt x="222594" y="115838"/>
                  </a:cubicBezTo>
                  <a:cubicBezTo>
                    <a:pt x="235139" y="109044"/>
                    <a:pt x="248415" y="103615"/>
                    <a:pt x="262150" y="99632"/>
                  </a:cubicBezTo>
                  <a:cubicBezTo>
                    <a:pt x="268650" y="98496"/>
                    <a:pt x="273595" y="92993"/>
                    <a:pt x="273962" y="86355"/>
                  </a:cubicBezTo>
                  <a:cubicBezTo>
                    <a:pt x="278081" y="57696"/>
                    <a:pt x="283118" y="29129"/>
                    <a:pt x="287970" y="-79"/>
                  </a:cubicBezTo>
                  <a:lnTo>
                    <a:pt x="378068" y="-79"/>
                  </a:lnTo>
                  <a:cubicBezTo>
                    <a:pt x="382279" y="26565"/>
                    <a:pt x="387224" y="52752"/>
                    <a:pt x="390428" y="79030"/>
                  </a:cubicBezTo>
                  <a:cubicBezTo>
                    <a:pt x="390245" y="90017"/>
                    <a:pt x="397936" y="99559"/>
                    <a:pt x="408741" y="101646"/>
                  </a:cubicBezTo>
                  <a:cubicBezTo>
                    <a:pt x="422383" y="105693"/>
                    <a:pt x="435568" y="111251"/>
                    <a:pt x="448021" y="118219"/>
                  </a:cubicBezTo>
                  <a:cubicBezTo>
                    <a:pt x="453698" y="122074"/>
                    <a:pt x="461389" y="121424"/>
                    <a:pt x="466334" y="116662"/>
                  </a:cubicBezTo>
                  <a:cubicBezTo>
                    <a:pt x="489498" y="99265"/>
                    <a:pt x="513122" y="82693"/>
                    <a:pt x="535737" y="66395"/>
                  </a:cubicBezTo>
                  <a:lnTo>
                    <a:pt x="599831" y="130488"/>
                  </a:lnTo>
                  <a:cubicBezTo>
                    <a:pt x="584264" y="152097"/>
                    <a:pt x="568241" y="174987"/>
                    <a:pt x="551302" y="197145"/>
                  </a:cubicBezTo>
                  <a:cubicBezTo>
                    <a:pt x="544985" y="203674"/>
                    <a:pt x="544161" y="213810"/>
                    <a:pt x="549472" y="221226"/>
                  </a:cubicBezTo>
                  <a:cubicBezTo>
                    <a:pt x="555972" y="233386"/>
                    <a:pt x="561283" y="246140"/>
                    <a:pt x="565312" y="259316"/>
                  </a:cubicBezTo>
                  <a:cubicBezTo>
                    <a:pt x="568241" y="268472"/>
                    <a:pt x="571355" y="273325"/>
                    <a:pt x="582159" y="274607"/>
                  </a:cubicBezTo>
                  <a:cubicBezTo>
                    <a:pt x="609627" y="277995"/>
                    <a:pt x="637096" y="283763"/>
                    <a:pt x="666488" y="288250"/>
                  </a:cubicBezTo>
                  <a:cubicBezTo>
                    <a:pt x="666488" y="316543"/>
                    <a:pt x="666488" y="344011"/>
                    <a:pt x="666488" y="371571"/>
                  </a:cubicBezTo>
                  <a:cubicBezTo>
                    <a:pt x="666488" y="374318"/>
                    <a:pt x="660994" y="378713"/>
                    <a:pt x="657332" y="379354"/>
                  </a:cubicBezTo>
                  <a:cubicBezTo>
                    <a:pt x="632884" y="383749"/>
                    <a:pt x="608529" y="387686"/>
                    <a:pt x="584082" y="391165"/>
                  </a:cubicBezTo>
                  <a:cubicBezTo>
                    <a:pt x="575108" y="391458"/>
                    <a:pt x="567509" y="397859"/>
                    <a:pt x="565770" y="406639"/>
                  </a:cubicBezTo>
                  <a:cubicBezTo>
                    <a:pt x="561374" y="420666"/>
                    <a:pt x="555789" y="434273"/>
                    <a:pt x="548922" y="447293"/>
                  </a:cubicBezTo>
                  <a:cubicBezTo>
                    <a:pt x="544893" y="453245"/>
                    <a:pt x="545442" y="461201"/>
                    <a:pt x="550295" y="466521"/>
                  </a:cubicBezTo>
                  <a:cubicBezTo>
                    <a:pt x="567509" y="489320"/>
                    <a:pt x="583899" y="512302"/>
                    <a:pt x="599739" y="534643"/>
                  </a:cubicBezTo>
                  <a:close/>
                  <a:moveTo>
                    <a:pt x="333659" y="465056"/>
                  </a:moveTo>
                  <a:cubicBezTo>
                    <a:pt x="407092" y="464699"/>
                    <a:pt x="466424" y="404845"/>
                    <a:pt x="466059" y="331376"/>
                  </a:cubicBezTo>
                  <a:cubicBezTo>
                    <a:pt x="465692" y="257897"/>
                    <a:pt x="405810" y="198619"/>
                    <a:pt x="332378" y="198977"/>
                  </a:cubicBezTo>
                  <a:cubicBezTo>
                    <a:pt x="258854" y="199334"/>
                    <a:pt x="199613" y="259188"/>
                    <a:pt x="199979" y="332666"/>
                  </a:cubicBezTo>
                  <a:cubicBezTo>
                    <a:pt x="199979" y="332785"/>
                    <a:pt x="199979" y="332905"/>
                    <a:pt x="199979" y="333024"/>
                  </a:cubicBezTo>
                  <a:cubicBezTo>
                    <a:pt x="200162" y="406145"/>
                    <a:pt x="259586" y="465258"/>
                    <a:pt x="332744" y="465065"/>
                  </a:cubicBezTo>
                  <a:cubicBezTo>
                    <a:pt x="333019" y="465065"/>
                    <a:pt x="333385" y="465056"/>
                    <a:pt x="333659" y="465056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 defTabSz="1828343">
                <a:defRPr/>
              </a:pPr>
              <a:endParaRPr lang="en-US" sz="3599">
                <a:solidFill>
                  <a:prstClr val="black"/>
                </a:solidFill>
                <a:latin typeface="Open Sans"/>
              </a:endParaRPr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DAAE1510-09EA-5F47-5821-BA3E80C40B6A}"/>
                </a:ext>
              </a:extLst>
            </p:cNvPr>
            <p:cNvSpPr/>
            <p:nvPr/>
          </p:nvSpPr>
          <p:spPr>
            <a:xfrm>
              <a:off x="-1502923" y="2786337"/>
              <a:ext cx="483487" cy="564548"/>
            </a:xfrm>
            <a:custGeom>
              <a:avLst/>
              <a:gdLst>
                <a:gd name="connsiteX0" fmla="*/ 386426 w 483487"/>
                <a:gd name="connsiteY0" fmla="*/ 564286 h 564548"/>
                <a:gd name="connsiteX1" fmla="*/ 302189 w 483487"/>
                <a:gd name="connsiteY1" fmla="*/ 564286 h 564548"/>
                <a:gd name="connsiteX2" fmla="*/ 302189 w 483487"/>
                <a:gd name="connsiteY2" fmla="*/ 318167 h 564548"/>
                <a:gd name="connsiteX3" fmla="*/ 338814 w 483487"/>
                <a:gd name="connsiteY3" fmla="*/ 318167 h 564548"/>
                <a:gd name="connsiteX4" fmla="*/ 414041 w 483487"/>
                <a:gd name="connsiteY4" fmla="*/ 244707 h 564548"/>
                <a:gd name="connsiteX5" fmla="*/ 340590 w 483487"/>
                <a:gd name="connsiteY5" fmla="*/ 169479 h 564548"/>
                <a:gd name="connsiteX6" fmla="*/ 266297 w 483487"/>
                <a:gd name="connsiteY6" fmla="*/ 232007 h 564548"/>
                <a:gd name="connsiteX7" fmla="*/ 263916 w 483487"/>
                <a:gd name="connsiteY7" fmla="*/ 280352 h 564548"/>
                <a:gd name="connsiteX8" fmla="*/ 218135 w 483487"/>
                <a:gd name="connsiteY8" fmla="*/ 280352 h 564548"/>
                <a:gd name="connsiteX9" fmla="*/ 218135 w 483487"/>
                <a:gd name="connsiteY9" fmla="*/ 243178 h 564548"/>
                <a:gd name="connsiteX10" fmla="*/ 143237 w 483487"/>
                <a:gd name="connsiteY10" fmla="*/ 169388 h 564548"/>
                <a:gd name="connsiteX11" fmla="*/ 69438 w 483487"/>
                <a:gd name="connsiteY11" fmla="*/ 244286 h 564548"/>
                <a:gd name="connsiteX12" fmla="*/ 142962 w 483487"/>
                <a:gd name="connsiteY12" fmla="*/ 318075 h 564548"/>
                <a:gd name="connsiteX13" fmla="*/ 180594 w 483487"/>
                <a:gd name="connsiteY13" fmla="*/ 318075 h 564548"/>
                <a:gd name="connsiteX14" fmla="*/ 180594 w 483487"/>
                <a:gd name="connsiteY14" fmla="*/ 564469 h 564548"/>
                <a:gd name="connsiteX15" fmla="*/ 98188 w 483487"/>
                <a:gd name="connsiteY15" fmla="*/ 564469 h 564548"/>
                <a:gd name="connsiteX16" fmla="*/ 87934 w 483487"/>
                <a:gd name="connsiteY16" fmla="*/ 492593 h 564548"/>
                <a:gd name="connsiteX17" fmla="*/ 41329 w 483487"/>
                <a:gd name="connsiteY17" fmla="*/ 375027 h 564548"/>
                <a:gd name="connsiteX18" fmla="*/ 2048 w 483487"/>
                <a:gd name="connsiteY18" fmla="*/ 277697 h 564548"/>
                <a:gd name="connsiteX19" fmla="*/ 205051 w 483487"/>
                <a:gd name="connsiteY19" fmla="*/ 2653 h 564548"/>
                <a:gd name="connsiteX20" fmla="*/ 480094 w 483487"/>
                <a:gd name="connsiteY20" fmla="*/ 205656 h 564548"/>
                <a:gd name="connsiteX21" fmla="*/ 477622 w 483487"/>
                <a:gd name="connsiteY21" fmla="*/ 291431 h 564548"/>
                <a:gd name="connsiteX22" fmla="*/ 455098 w 483487"/>
                <a:gd name="connsiteY22" fmla="*/ 349573 h 564548"/>
                <a:gd name="connsiteX23" fmla="*/ 386426 w 483487"/>
                <a:gd name="connsiteY23" fmla="*/ 564286 h 564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83487" h="564548">
                  <a:moveTo>
                    <a:pt x="386426" y="564286"/>
                  </a:moveTo>
                  <a:lnTo>
                    <a:pt x="302189" y="564286"/>
                  </a:lnTo>
                  <a:lnTo>
                    <a:pt x="302189" y="318167"/>
                  </a:lnTo>
                  <a:cubicBezTo>
                    <a:pt x="314367" y="318167"/>
                    <a:pt x="326544" y="318167"/>
                    <a:pt x="338814" y="318167"/>
                  </a:cubicBezTo>
                  <a:cubicBezTo>
                    <a:pt x="379870" y="318652"/>
                    <a:pt x="413556" y="285772"/>
                    <a:pt x="414041" y="244707"/>
                  </a:cubicBezTo>
                  <a:cubicBezTo>
                    <a:pt x="414536" y="203650"/>
                    <a:pt x="381646" y="169974"/>
                    <a:pt x="340590" y="169479"/>
                  </a:cubicBezTo>
                  <a:cubicBezTo>
                    <a:pt x="303755" y="169040"/>
                    <a:pt x="272147" y="195639"/>
                    <a:pt x="266297" y="232007"/>
                  </a:cubicBezTo>
                  <a:cubicBezTo>
                    <a:pt x="264282" y="247481"/>
                    <a:pt x="264649" y="263321"/>
                    <a:pt x="263916" y="280352"/>
                  </a:cubicBezTo>
                  <a:lnTo>
                    <a:pt x="218135" y="280352"/>
                  </a:lnTo>
                  <a:cubicBezTo>
                    <a:pt x="218135" y="267808"/>
                    <a:pt x="218135" y="255447"/>
                    <a:pt x="218135" y="243178"/>
                  </a:cubicBezTo>
                  <a:cubicBezTo>
                    <a:pt x="217833" y="202121"/>
                    <a:pt x="184294" y="169077"/>
                    <a:pt x="143237" y="169388"/>
                  </a:cubicBezTo>
                  <a:cubicBezTo>
                    <a:pt x="102171" y="169690"/>
                    <a:pt x="69136" y="203229"/>
                    <a:pt x="69438" y="244286"/>
                  </a:cubicBezTo>
                  <a:cubicBezTo>
                    <a:pt x="69740" y="284811"/>
                    <a:pt x="102437" y="317627"/>
                    <a:pt x="142962" y="318075"/>
                  </a:cubicBezTo>
                  <a:cubicBezTo>
                    <a:pt x="155232" y="318075"/>
                    <a:pt x="167501" y="318075"/>
                    <a:pt x="180594" y="318075"/>
                  </a:cubicBezTo>
                  <a:lnTo>
                    <a:pt x="180594" y="564469"/>
                  </a:lnTo>
                  <a:lnTo>
                    <a:pt x="98188" y="564469"/>
                  </a:lnTo>
                  <a:cubicBezTo>
                    <a:pt x="94801" y="540388"/>
                    <a:pt x="92237" y="516308"/>
                    <a:pt x="87934" y="492593"/>
                  </a:cubicBezTo>
                  <a:cubicBezTo>
                    <a:pt x="79656" y="450905"/>
                    <a:pt x="63862" y="411066"/>
                    <a:pt x="41329" y="375027"/>
                  </a:cubicBezTo>
                  <a:cubicBezTo>
                    <a:pt x="21890" y="345517"/>
                    <a:pt x="8531" y="312426"/>
                    <a:pt x="2048" y="277697"/>
                  </a:cubicBezTo>
                  <a:cubicBezTo>
                    <a:pt x="-17848" y="145682"/>
                    <a:pt x="73046" y="22541"/>
                    <a:pt x="205051" y="2653"/>
                  </a:cubicBezTo>
                  <a:cubicBezTo>
                    <a:pt x="337065" y="-17243"/>
                    <a:pt x="460207" y="73651"/>
                    <a:pt x="480094" y="205656"/>
                  </a:cubicBezTo>
                  <a:cubicBezTo>
                    <a:pt x="484398" y="234168"/>
                    <a:pt x="483573" y="263221"/>
                    <a:pt x="477622" y="291431"/>
                  </a:cubicBezTo>
                  <a:cubicBezTo>
                    <a:pt x="473410" y="311941"/>
                    <a:pt x="465810" y="331599"/>
                    <a:pt x="455098" y="349573"/>
                  </a:cubicBezTo>
                  <a:cubicBezTo>
                    <a:pt x="414719" y="415040"/>
                    <a:pt x="387342" y="484535"/>
                    <a:pt x="386426" y="564286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 defTabSz="1828343">
                <a:defRPr/>
              </a:pPr>
              <a:endParaRPr lang="en-US" sz="3599">
                <a:solidFill>
                  <a:prstClr val="black"/>
                </a:solidFill>
                <a:latin typeface="Open Sans"/>
              </a:endParaRPr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E1110C99-EFE6-9A5E-35AA-804AB51C286F}"/>
                </a:ext>
              </a:extLst>
            </p:cNvPr>
            <p:cNvSpPr/>
            <p:nvPr/>
          </p:nvSpPr>
          <p:spPr>
            <a:xfrm>
              <a:off x="-911556" y="2888583"/>
              <a:ext cx="550701" cy="442615"/>
            </a:xfrm>
            <a:custGeom>
              <a:avLst/>
              <a:gdLst>
                <a:gd name="connsiteX0" fmla="*/ 207364 w 550701"/>
                <a:gd name="connsiteY0" fmla="*/ 242016 h 442615"/>
                <a:gd name="connsiteX1" fmla="*/ 207364 w 550701"/>
                <a:gd name="connsiteY1" fmla="*/ 302904 h 442615"/>
                <a:gd name="connsiteX2" fmla="*/ 201870 w 550701"/>
                <a:gd name="connsiteY2" fmla="*/ 315998 h 442615"/>
                <a:gd name="connsiteX3" fmla="*/ 189601 w 550701"/>
                <a:gd name="connsiteY3" fmla="*/ 312427 h 442615"/>
                <a:gd name="connsiteX4" fmla="*/ 6476 w 550701"/>
                <a:gd name="connsiteY4" fmla="*/ 178197 h 442615"/>
                <a:gd name="connsiteX5" fmla="*/ 5835 w 550701"/>
                <a:gd name="connsiteY5" fmla="*/ 158053 h 442615"/>
                <a:gd name="connsiteX6" fmla="*/ 190150 w 550701"/>
                <a:gd name="connsiteY6" fmla="*/ 4137 h 442615"/>
                <a:gd name="connsiteX7" fmla="*/ 202328 w 550701"/>
                <a:gd name="connsiteY7" fmla="*/ 383 h 442615"/>
                <a:gd name="connsiteX8" fmla="*/ 207730 w 550701"/>
                <a:gd name="connsiteY8" fmla="*/ 13477 h 442615"/>
                <a:gd name="connsiteX9" fmla="*/ 207730 w 550701"/>
                <a:gd name="connsiteY9" fmla="*/ 65759 h 442615"/>
                <a:gd name="connsiteX10" fmla="*/ 280980 w 550701"/>
                <a:gd name="connsiteY10" fmla="*/ 72168 h 442615"/>
                <a:gd name="connsiteX11" fmla="*/ 496151 w 550701"/>
                <a:gd name="connsiteY11" fmla="*/ 180852 h 442615"/>
                <a:gd name="connsiteX12" fmla="*/ 526640 w 550701"/>
                <a:gd name="connsiteY12" fmla="*/ 429077 h 442615"/>
                <a:gd name="connsiteX13" fmla="*/ 519225 w 550701"/>
                <a:gd name="connsiteY13" fmla="*/ 442537 h 442615"/>
                <a:gd name="connsiteX14" fmla="*/ 514371 w 550701"/>
                <a:gd name="connsiteY14" fmla="*/ 427429 h 442615"/>
                <a:gd name="connsiteX15" fmla="*/ 314309 w 550701"/>
                <a:gd name="connsiteY15" fmla="*/ 252820 h 442615"/>
                <a:gd name="connsiteX16" fmla="*/ 207364 w 550701"/>
                <a:gd name="connsiteY16" fmla="*/ 242016 h 442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50701" h="442615">
                  <a:moveTo>
                    <a:pt x="207364" y="242016"/>
                  </a:moveTo>
                  <a:cubicBezTo>
                    <a:pt x="207364" y="264998"/>
                    <a:pt x="207364" y="284043"/>
                    <a:pt x="207364" y="302904"/>
                  </a:cubicBezTo>
                  <a:cubicBezTo>
                    <a:pt x="207272" y="307821"/>
                    <a:pt x="205349" y="312518"/>
                    <a:pt x="201870" y="315998"/>
                  </a:cubicBezTo>
                  <a:cubicBezTo>
                    <a:pt x="199856" y="317554"/>
                    <a:pt x="192714" y="314899"/>
                    <a:pt x="189601" y="312427"/>
                  </a:cubicBezTo>
                  <a:cubicBezTo>
                    <a:pt x="128345" y="267836"/>
                    <a:pt x="67365" y="222879"/>
                    <a:pt x="6476" y="178197"/>
                  </a:cubicBezTo>
                  <a:cubicBezTo>
                    <a:pt x="-2680" y="171421"/>
                    <a:pt x="-3229" y="165561"/>
                    <a:pt x="5835" y="158053"/>
                  </a:cubicBezTo>
                  <a:cubicBezTo>
                    <a:pt x="67274" y="106778"/>
                    <a:pt x="128712" y="55476"/>
                    <a:pt x="190150" y="4137"/>
                  </a:cubicBezTo>
                  <a:cubicBezTo>
                    <a:pt x="193354" y="1482"/>
                    <a:pt x="200405" y="-1173"/>
                    <a:pt x="202328" y="383"/>
                  </a:cubicBezTo>
                  <a:cubicBezTo>
                    <a:pt x="205716" y="3918"/>
                    <a:pt x="207638" y="8587"/>
                    <a:pt x="207730" y="13477"/>
                  </a:cubicBezTo>
                  <a:cubicBezTo>
                    <a:pt x="208279" y="30507"/>
                    <a:pt x="207730" y="47629"/>
                    <a:pt x="207730" y="65759"/>
                  </a:cubicBezTo>
                  <a:cubicBezTo>
                    <a:pt x="232543" y="67864"/>
                    <a:pt x="256716" y="68963"/>
                    <a:pt x="280980" y="72168"/>
                  </a:cubicBezTo>
                  <a:cubicBezTo>
                    <a:pt x="365033" y="83705"/>
                    <a:pt x="441397" y="112638"/>
                    <a:pt x="496151" y="180852"/>
                  </a:cubicBezTo>
                  <a:cubicBezTo>
                    <a:pt x="556765" y="256574"/>
                    <a:pt x="565188" y="340353"/>
                    <a:pt x="526640" y="429077"/>
                  </a:cubicBezTo>
                  <a:cubicBezTo>
                    <a:pt x="524993" y="432831"/>
                    <a:pt x="522612" y="436310"/>
                    <a:pt x="519225" y="442537"/>
                  </a:cubicBezTo>
                  <a:cubicBezTo>
                    <a:pt x="517027" y="435853"/>
                    <a:pt x="515653" y="431641"/>
                    <a:pt x="514371" y="427429"/>
                  </a:cubicBezTo>
                  <a:cubicBezTo>
                    <a:pt x="483882" y="327809"/>
                    <a:pt x="416126" y="270217"/>
                    <a:pt x="314309" y="252820"/>
                  </a:cubicBezTo>
                  <a:cubicBezTo>
                    <a:pt x="279423" y="247051"/>
                    <a:pt x="244538" y="245678"/>
                    <a:pt x="207364" y="242016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 defTabSz="1828343">
                <a:defRPr/>
              </a:pPr>
              <a:endParaRPr lang="en-US" sz="3599">
                <a:solidFill>
                  <a:prstClr val="black"/>
                </a:solidFill>
                <a:latin typeface="Open Sans"/>
              </a:endParaRPr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87BEC54F-5049-4798-91E8-9B1F2B0B33FD}"/>
                </a:ext>
              </a:extLst>
            </p:cNvPr>
            <p:cNvSpPr/>
            <p:nvPr/>
          </p:nvSpPr>
          <p:spPr>
            <a:xfrm>
              <a:off x="-1472332" y="3643792"/>
              <a:ext cx="513090" cy="411571"/>
            </a:xfrm>
            <a:custGeom>
              <a:avLst/>
              <a:gdLst>
                <a:gd name="connsiteX0" fmla="*/ 27952 w 513090"/>
                <a:gd name="connsiteY0" fmla="*/ -79 h 411571"/>
                <a:gd name="connsiteX1" fmla="*/ 44433 w 513090"/>
                <a:gd name="connsiteY1" fmla="*/ 44603 h 411571"/>
                <a:gd name="connsiteX2" fmla="*/ 227557 w 513090"/>
                <a:gd name="connsiteY2" fmla="*/ 177551 h 411571"/>
                <a:gd name="connsiteX3" fmla="*/ 318570 w 513090"/>
                <a:gd name="connsiteY3" fmla="*/ 185608 h 411571"/>
                <a:gd name="connsiteX4" fmla="*/ 318570 w 513090"/>
                <a:gd name="connsiteY4" fmla="*/ 130122 h 411571"/>
                <a:gd name="connsiteX5" fmla="*/ 323422 w 513090"/>
                <a:gd name="connsiteY5" fmla="*/ 118219 h 411571"/>
                <a:gd name="connsiteX6" fmla="*/ 335966 w 513090"/>
                <a:gd name="connsiteY6" fmla="*/ 121149 h 411571"/>
                <a:gd name="connsiteX7" fmla="*/ 505539 w 513090"/>
                <a:gd name="connsiteY7" fmla="*/ 245215 h 411571"/>
                <a:gd name="connsiteX8" fmla="*/ 505539 w 513090"/>
                <a:gd name="connsiteY8" fmla="*/ 265451 h 411571"/>
                <a:gd name="connsiteX9" fmla="*/ 336424 w 513090"/>
                <a:gd name="connsiteY9" fmla="*/ 406548 h 411571"/>
                <a:gd name="connsiteX10" fmla="*/ 322690 w 513090"/>
                <a:gd name="connsiteY10" fmla="*/ 411492 h 411571"/>
                <a:gd name="connsiteX11" fmla="*/ 318203 w 513090"/>
                <a:gd name="connsiteY11" fmla="*/ 397483 h 411571"/>
                <a:gd name="connsiteX12" fmla="*/ 318203 w 513090"/>
                <a:gd name="connsiteY12" fmla="*/ 350969 h 411571"/>
                <a:gd name="connsiteX13" fmla="*/ 245778 w 513090"/>
                <a:gd name="connsiteY13" fmla="*/ 343919 h 411571"/>
                <a:gd name="connsiteX14" fmla="*/ 45257 w 513090"/>
                <a:gd name="connsiteY14" fmla="*/ 237799 h 411571"/>
                <a:gd name="connsiteX15" fmla="*/ 21176 w 513090"/>
                <a:gd name="connsiteY15" fmla="*/ 11274 h 411571"/>
                <a:gd name="connsiteX16" fmla="*/ 27952 w 513090"/>
                <a:gd name="connsiteY16" fmla="*/ -79 h 411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13090" h="411571">
                  <a:moveTo>
                    <a:pt x="27952" y="-79"/>
                  </a:moveTo>
                  <a:cubicBezTo>
                    <a:pt x="33811" y="16036"/>
                    <a:pt x="38389" y="30685"/>
                    <a:pt x="44433" y="44603"/>
                  </a:cubicBezTo>
                  <a:cubicBezTo>
                    <a:pt x="79501" y="124537"/>
                    <a:pt x="143778" y="165007"/>
                    <a:pt x="227557" y="177551"/>
                  </a:cubicBezTo>
                  <a:cubicBezTo>
                    <a:pt x="257040" y="181946"/>
                    <a:pt x="286981" y="182953"/>
                    <a:pt x="318570" y="185608"/>
                  </a:cubicBezTo>
                  <a:cubicBezTo>
                    <a:pt x="318570" y="165007"/>
                    <a:pt x="318570" y="147519"/>
                    <a:pt x="318570" y="130122"/>
                  </a:cubicBezTo>
                  <a:cubicBezTo>
                    <a:pt x="318570" y="125910"/>
                    <a:pt x="320492" y="119683"/>
                    <a:pt x="323422" y="118219"/>
                  </a:cubicBezTo>
                  <a:cubicBezTo>
                    <a:pt x="327827" y="117358"/>
                    <a:pt x="332396" y="118429"/>
                    <a:pt x="335966" y="121149"/>
                  </a:cubicBezTo>
                  <a:cubicBezTo>
                    <a:pt x="392643" y="162352"/>
                    <a:pt x="449046" y="203555"/>
                    <a:pt x="505539" y="245215"/>
                  </a:cubicBezTo>
                  <a:cubicBezTo>
                    <a:pt x="514696" y="252174"/>
                    <a:pt x="514696" y="258034"/>
                    <a:pt x="505539" y="265451"/>
                  </a:cubicBezTo>
                  <a:cubicBezTo>
                    <a:pt x="449137" y="312422"/>
                    <a:pt x="392918" y="359668"/>
                    <a:pt x="336424" y="406548"/>
                  </a:cubicBezTo>
                  <a:cubicBezTo>
                    <a:pt x="332167" y="408983"/>
                    <a:pt x="327524" y="410659"/>
                    <a:pt x="322690" y="411492"/>
                  </a:cubicBezTo>
                  <a:cubicBezTo>
                    <a:pt x="320566" y="407051"/>
                    <a:pt x="319055" y="402336"/>
                    <a:pt x="318203" y="397483"/>
                  </a:cubicBezTo>
                  <a:cubicBezTo>
                    <a:pt x="317563" y="382284"/>
                    <a:pt x="318203" y="367084"/>
                    <a:pt x="318203" y="350969"/>
                  </a:cubicBezTo>
                  <a:cubicBezTo>
                    <a:pt x="293665" y="348589"/>
                    <a:pt x="269584" y="347399"/>
                    <a:pt x="245778" y="343919"/>
                  </a:cubicBezTo>
                  <a:cubicBezTo>
                    <a:pt x="166485" y="332291"/>
                    <a:pt x="95250" y="303724"/>
                    <a:pt x="45257" y="237799"/>
                  </a:cubicBezTo>
                  <a:cubicBezTo>
                    <a:pt x="-7666" y="167845"/>
                    <a:pt x="-13709" y="91299"/>
                    <a:pt x="21176" y="11274"/>
                  </a:cubicBezTo>
                  <a:cubicBezTo>
                    <a:pt x="23227" y="7373"/>
                    <a:pt x="25488" y="3583"/>
                    <a:pt x="27952" y="-79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 defTabSz="1828343">
                <a:defRPr/>
              </a:pPr>
              <a:endParaRPr lang="en-US" sz="3599">
                <a:solidFill>
                  <a:prstClr val="black"/>
                </a:solidFill>
                <a:latin typeface="Open Sans"/>
              </a:endParaRPr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B743F3C-ECFF-6D96-A3F7-AE4411F56411}"/>
                </a:ext>
              </a:extLst>
            </p:cNvPr>
            <p:cNvSpPr/>
            <p:nvPr/>
          </p:nvSpPr>
          <p:spPr>
            <a:xfrm>
              <a:off x="-1405239" y="3381650"/>
              <a:ext cx="288777" cy="63606"/>
            </a:xfrm>
            <a:custGeom>
              <a:avLst/>
              <a:gdLst>
                <a:gd name="connsiteX0" fmla="*/ 871 w 288777"/>
                <a:gd name="connsiteY0" fmla="*/ -79 h 63606"/>
                <a:gd name="connsiteX1" fmla="*/ 285812 w 288777"/>
                <a:gd name="connsiteY1" fmla="*/ -79 h 63606"/>
                <a:gd name="connsiteX2" fmla="*/ 238657 w 288777"/>
                <a:gd name="connsiteY2" fmla="*/ 63465 h 63606"/>
                <a:gd name="connsiteX3" fmla="*/ 54251 w 288777"/>
                <a:gd name="connsiteY3" fmla="*/ 63465 h 63606"/>
                <a:gd name="connsiteX4" fmla="*/ 871 w 288777"/>
                <a:gd name="connsiteY4" fmla="*/ -79 h 63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777" h="63606">
                  <a:moveTo>
                    <a:pt x="871" y="-79"/>
                  </a:moveTo>
                  <a:lnTo>
                    <a:pt x="285812" y="-79"/>
                  </a:lnTo>
                  <a:cubicBezTo>
                    <a:pt x="294968" y="38651"/>
                    <a:pt x="276015" y="64655"/>
                    <a:pt x="238657" y="63465"/>
                  </a:cubicBezTo>
                  <a:cubicBezTo>
                    <a:pt x="177192" y="61450"/>
                    <a:pt x="115717" y="61450"/>
                    <a:pt x="54251" y="63465"/>
                  </a:cubicBezTo>
                  <a:cubicBezTo>
                    <a:pt x="8012" y="64930"/>
                    <a:pt x="-5722" y="40299"/>
                    <a:pt x="871" y="-79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 defTabSz="1828343">
                <a:defRPr/>
              </a:pPr>
              <a:endParaRPr lang="en-US" sz="3599">
                <a:solidFill>
                  <a:prstClr val="black"/>
                </a:solidFill>
                <a:latin typeface="Open Sans"/>
              </a:endParaRP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5E5E339B-D6B0-1FA0-9712-EB9E3C1A87E4}"/>
                </a:ext>
              </a:extLst>
            </p:cNvPr>
            <p:cNvSpPr/>
            <p:nvPr/>
          </p:nvSpPr>
          <p:spPr>
            <a:xfrm>
              <a:off x="-1283829" y="3104583"/>
              <a:ext cx="45140" cy="245386"/>
            </a:xfrm>
            <a:custGeom>
              <a:avLst/>
              <a:gdLst>
                <a:gd name="connsiteX0" fmla="*/ -684 w 45140"/>
                <a:gd name="connsiteY0" fmla="*/ -79 h 245386"/>
                <a:gd name="connsiteX1" fmla="*/ 44456 w 45140"/>
                <a:gd name="connsiteY1" fmla="*/ -79 h 245386"/>
                <a:gd name="connsiteX2" fmla="*/ 44456 w 45140"/>
                <a:gd name="connsiteY2" fmla="*/ 245307 h 245386"/>
                <a:gd name="connsiteX3" fmla="*/ -684 w 45140"/>
                <a:gd name="connsiteY3" fmla="*/ 245307 h 245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140" h="245386">
                  <a:moveTo>
                    <a:pt x="-684" y="-79"/>
                  </a:moveTo>
                  <a:lnTo>
                    <a:pt x="44456" y="-79"/>
                  </a:lnTo>
                  <a:lnTo>
                    <a:pt x="44456" y="245307"/>
                  </a:lnTo>
                  <a:lnTo>
                    <a:pt x="-684" y="245307"/>
                  </a:ln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 defTabSz="1828343">
                <a:defRPr/>
              </a:pPr>
              <a:endParaRPr lang="en-US" sz="3599">
                <a:solidFill>
                  <a:prstClr val="black"/>
                </a:solidFill>
                <a:latin typeface="Open Sans"/>
              </a:endParaRPr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950EF553-F1A7-8055-7F0E-5782C549BF95}"/>
                </a:ext>
              </a:extLst>
            </p:cNvPr>
            <p:cNvSpPr/>
            <p:nvPr/>
          </p:nvSpPr>
          <p:spPr>
            <a:xfrm>
              <a:off x="-1364268" y="3476325"/>
              <a:ext cx="208872" cy="48528"/>
            </a:xfrm>
            <a:custGeom>
              <a:avLst/>
              <a:gdLst>
                <a:gd name="connsiteX0" fmla="*/ 207942 w 208872"/>
                <a:gd name="connsiteY0" fmla="*/ -79 h 48528"/>
                <a:gd name="connsiteX1" fmla="*/ 164176 w 208872"/>
                <a:gd name="connsiteY1" fmla="*/ 48449 h 48528"/>
                <a:gd name="connsiteX2" fmla="*/ 44138 w 208872"/>
                <a:gd name="connsiteY2" fmla="*/ 48449 h 48528"/>
                <a:gd name="connsiteX3" fmla="*/ -636 w 208872"/>
                <a:gd name="connsiteY3" fmla="*/ -79 h 48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8872" h="48528">
                  <a:moveTo>
                    <a:pt x="207942" y="-79"/>
                  </a:moveTo>
                  <a:cubicBezTo>
                    <a:pt x="210323" y="31876"/>
                    <a:pt x="195398" y="48357"/>
                    <a:pt x="164176" y="48449"/>
                  </a:cubicBezTo>
                  <a:cubicBezTo>
                    <a:pt x="124136" y="48449"/>
                    <a:pt x="84123" y="48449"/>
                    <a:pt x="44138" y="48449"/>
                  </a:cubicBezTo>
                  <a:cubicBezTo>
                    <a:pt x="13098" y="48449"/>
                    <a:pt x="-1643" y="32426"/>
                    <a:pt x="-636" y="-79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 defTabSz="1828343">
                <a:defRPr/>
              </a:pPr>
              <a:endParaRPr lang="en-US" sz="3599">
                <a:solidFill>
                  <a:prstClr val="black"/>
                </a:solidFill>
                <a:latin typeface="Open Sans"/>
              </a:endParaRPr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F640318A-E4C1-B896-BC58-CBBB96D8B69B}"/>
                </a:ext>
              </a:extLst>
            </p:cNvPr>
            <p:cNvSpPr/>
            <p:nvPr/>
          </p:nvSpPr>
          <p:spPr>
            <a:xfrm>
              <a:off x="-1201189" y="2992159"/>
              <a:ext cx="75762" cy="75447"/>
            </a:xfrm>
            <a:custGeom>
              <a:avLst/>
              <a:gdLst>
                <a:gd name="connsiteX0" fmla="*/ -277 w 75762"/>
                <a:gd name="connsiteY0" fmla="*/ 75171 h 75447"/>
                <a:gd name="connsiteX1" fmla="*/ -277 w 75762"/>
                <a:gd name="connsiteY1" fmla="*/ 34609 h 75447"/>
                <a:gd name="connsiteX2" fmla="*/ 39461 w 75762"/>
                <a:gd name="connsiteY2" fmla="*/ -2 h 75447"/>
                <a:gd name="connsiteX3" fmla="*/ 75079 w 75762"/>
                <a:gd name="connsiteY3" fmla="*/ 37722 h 75447"/>
                <a:gd name="connsiteX4" fmla="*/ 37813 w 75762"/>
                <a:gd name="connsiteY4" fmla="*/ 74988 h 75447"/>
                <a:gd name="connsiteX5" fmla="*/ -277 w 75762"/>
                <a:gd name="connsiteY5" fmla="*/ 75171 h 75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762" h="75447">
                  <a:moveTo>
                    <a:pt x="-277" y="75171"/>
                  </a:moveTo>
                  <a:cubicBezTo>
                    <a:pt x="-277" y="60063"/>
                    <a:pt x="-1193" y="47244"/>
                    <a:pt x="-277" y="34609"/>
                  </a:cubicBezTo>
                  <a:cubicBezTo>
                    <a:pt x="1234" y="14126"/>
                    <a:pt x="18969" y="-1311"/>
                    <a:pt x="39461" y="-2"/>
                  </a:cubicBezTo>
                  <a:cubicBezTo>
                    <a:pt x="59302" y="1463"/>
                    <a:pt x="74758" y="17825"/>
                    <a:pt x="75079" y="37722"/>
                  </a:cubicBezTo>
                  <a:cubicBezTo>
                    <a:pt x="74977" y="58259"/>
                    <a:pt x="58350" y="74887"/>
                    <a:pt x="37813" y="74988"/>
                  </a:cubicBezTo>
                  <a:cubicBezTo>
                    <a:pt x="25818" y="75720"/>
                    <a:pt x="13549" y="75171"/>
                    <a:pt x="-277" y="75171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 defTabSz="1828343">
                <a:defRPr/>
              </a:pPr>
              <a:endParaRPr lang="en-US" sz="3599">
                <a:solidFill>
                  <a:prstClr val="black"/>
                </a:solidFill>
                <a:latin typeface="Open Sans"/>
              </a:endParaRPr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4576C629-F1ED-2719-1E53-E9F57F698014}"/>
                </a:ext>
              </a:extLst>
            </p:cNvPr>
            <p:cNvSpPr/>
            <p:nvPr/>
          </p:nvSpPr>
          <p:spPr>
            <a:xfrm>
              <a:off x="-1396464" y="2992412"/>
              <a:ext cx="75222" cy="75099"/>
            </a:xfrm>
            <a:custGeom>
              <a:avLst/>
              <a:gdLst>
                <a:gd name="connsiteX0" fmla="*/ 74319 w 75222"/>
                <a:gd name="connsiteY0" fmla="*/ 74735 h 75099"/>
                <a:gd name="connsiteX1" fmla="*/ 34031 w 75222"/>
                <a:gd name="connsiteY1" fmla="*/ 74735 h 75099"/>
                <a:gd name="connsiteX2" fmla="*/ -634 w 75222"/>
                <a:gd name="connsiteY2" fmla="*/ 36251 h 75099"/>
                <a:gd name="connsiteX3" fmla="*/ -579 w 75222"/>
                <a:gd name="connsiteY3" fmla="*/ 35363 h 75099"/>
                <a:gd name="connsiteX4" fmla="*/ 36870 w 75222"/>
                <a:gd name="connsiteY4" fmla="*/ -71 h 75099"/>
                <a:gd name="connsiteX5" fmla="*/ 74227 w 75222"/>
                <a:gd name="connsiteY5" fmla="*/ 35180 h 75099"/>
                <a:gd name="connsiteX6" fmla="*/ 74319 w 75222"/>
                <a:gd name="connsiteY6" fmla="*/ 74735 h 75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222" h="75099">
                  <a:moveTo>
                    <a:pt x="74319" y="74735"/>
                  </a:moveTo>
                  <a:cubicBezTo>
                    <a:pt x="59486" y="74735"/>
                    <a:pt x="46850" y="75376"/>
                    <a:pt x="34031" y="74735"/>
                  </a:cubicBezTo>
                  <a:cubicBezTo>
                    <a:pt x="13833" y="73682"/>
                    <a:pt x="-1687" y="56450"/>
                    <a:pt x="-634" y="36251"/>
                  </a:cubicBezTo>
                  <a:cubicBezTo>
                    <a:pt x="-625" y="35958"/>
                    <a:pt x="-597" y="35656"/>
                    <a:pt x="-579" y="35363"/>
                  </a:cubicBezTo>
                  <a:cubicBezTo>
                    <a:pt x="492" y="15476"/>
                    <a:pt x="16946" y="-99"/>
                    <a:pt x="36870" y="-71"/>
                  </a:cubicBezTo>
                  <a:cubicBezTo>
                    <a:pt x="56858" y="-484"/>
                    <a:pt x="73486" y="15201"/>
                    <a:pt x="74227" y="35180"/>
                  </a:cubicBezTo>
                  <a:cubicBezTo>
                    <a:pt x="74868" y="47999"/>
                    <a:pt x="74319" y="60451"/>
                    <a:pt x="74319" y="74735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 defTabSz="1828343">
                <a:defRPr/>
              </a:pPr>
              <a:endParaRPr lang="en-US" sz="3599">
                <a:solidFill>
                  <a:prstClr val="black"/>
                </a:solidFill>
                <a:latin typeface="Open Sans"/>
              </a:endParaRPr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68BB31AB-4FD3-B0B3-A5F5-B8E7455C108B}"/>
                </a:ext>
              </a:extLst>
            </p:cNvPr>
            <p:cNvSpPr/>
            <p:nvPr/>
          </p:nvSpPr>
          <p:spPr>
            <a:xfrm>
              <a:off x="-1323384" y="3550124"/>
              <a:ext cx="126217" cy="37380"/>
            </a:xfrm>
            <a:custGeom>
              <a:avLst/>
              <a:gdLst>
                <a:gd name="connsiteX0" fmla="*/ -684 w 126217"/>
                <a:gd name="connsiteY0" fmla="*/ -79 h 37380"/>
                <a:gd name="connsiteX1" fmla="*/ 125489 w 126217"/>
                <a:gd name="connsiteY1" fmla="*/ -79 h 37380"/>
                <a:gd name="connsiteX2" fmla="*/ 92389 w 126217"/>
                <a:gd name="connsiteY2" fmla="*/ 36500 h 37380"/>
                <a:gd name="connsiteX3" fmla="*/ 90695 w 126217"/>
                <a:gd name="connsiteY3" fmla="*/ 36545 h 37380"/>
                <a:gd name="connsiteX4" fmla="*/ 35117 w 126217"/>
                <a:gd name="connsiteY4" fmla="*/ 36545 h 37380"/>
                <a:gd name="connsiteX5" fmla="*/ -684 w 126217"/>
                <a:gd name="connsiteY5" fmla="*/ -79 h 37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217" h="37380">
                  <a:moveTo>
                    <a:pt x="-684" y="-79"/>
                  </a:moveTo>
                  <a:lnTo>
                    <a:pt x="125489" y="-79"/>
                  </a:lnTo>
                  <a:cubicBezTo>
                    <a:pt x="126450" y="19167"/>
                    <a:pt x="111626" y="35538"/>
                    <a:pt x="92389" y="36500"/>
                  </a:cubicBezTo>
                  <a:cubicBezTo>
                    <a:pt x="91821" y="36528"/>
                    <a:pt x="91263" y="36545"/>
                    <a:pt x="90695" y="36545"/>
                  </a:cubicBezTo>
                  <a:cubicBezTo>
                    <a:pt x="72181" y="37553"/>
                    <a:pt x="53630" y="37553"/>
                    <a:pt x="35117" y="36545"/>
                  </a:cubicBezTo>
                  <a:cubicBezTo>
                    <a:pt x="15156" y="35447"/>
                    <a:pt x="2063" y="21346"/>
                    <a:pt x="-684" y="-79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 defTabSz="1828343">
                <a:defRPr/>
              </a:pPr>
              <a:endParaRPr lang="en-US" sz="3599">
                <a:solidFill>
                  <a:prstClr val="black"/>
                </a:solidFill>
                <a:latin typeface="Open Sans"/>
              </a:endParaRPr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FD9FB765-E858-A6C8-D7E9-1A3ADDA8874E}"/>
                </a:ext>
              </a:extLst>
            </p:cNvPr>
            <p:cNvSpPr/>
            <p:nvPr/>
          </p:nvSpPr>
          <p:spPr>
            <a:xfrm>
              <a:off x="-1282249" y="2633887"/>
              <a:ext cx="43113" cy="95363"/>
            </a:xfrm>
            <a:custGeom>
              <a:avLst/>
              <a:gdLst>
                <a:gd name="connsiteX0" fmla="*/ 42144 w 43113"/>
                <a:gd name="connsiteY0" fmla="*/ 47417 h 95363"/>
                <a:gd name="connsiteX1" fmla="*/ 42144 w 43113"/>
                <a:gd name="connsiteY1" fmla="*/ 74885 h 95363"/>
                <a:gd name="connsiteX2" fmla="*/ 20618 w 43113"/>
                <a:gd name="connsiteY2" fmla="*/ 95276 h 95363"/>
                <a:gd name="connsiteX3" fmla="*/ 19436 w 43113"/>
                <a:gd name="connsiteY3" fmla="*/ 95212 h 95363"/>
                <a:gd name="connsiteX4" fmla="*/ -368 w 43113"/>
                <a:gd name="connsiteY4" fmla="*/ 74025 h 95363"/>
                <a:gd name="connsiteX5" fmla="*/ -341 w 43113"/>
                <a:gd name="connsiteY5" fmla="*/ 73420 h 95363"/>
                <a:gd name="connsiteX6" fmla="*/ -341 w 43113"/>
                <a:gd name="connsiteY6" fmla="*/ 20589 h 95363"/>
                <a:gd name="connsiteX7" fmla="*/ 17944 w 43113"/>
                <a:gd name="connsiteY7" fmla="*/ 107 h 95363"/>
                <a:gd name="connsiteX8" fmla="*/ 19070 w 43113"/>
                <a:gd name="connsiteY8" fmla="*/ 79 h 95363"/>
                <a:gd name="connsiteX9" fmla="*/ 41567 w 43113"/>
                <a:gd name="connsiteY9" fmla="*/ 17558 h 95363"/>
                <a:gd name="connsiteX10" fmla="*/ 41686 w 43113"/>
                <a:gd name="connsiteY10" fmla="*/ 18849 h 95363"/>
                <a:gd name="connsiteX11" fmla="*/ 41686 w 43113"/>
                <a:gd name="connsiteY11" fmla="*/ 47417 h 95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113" h="95363">
                  <a:moveTo>
                    <a:pt x="42144" y="47417"/>
                  </a:moveTo>
                  <a:cubicBezTo>
                    <a:pt x="42144" y="56573"/>
                    <a:pt x="42785" y="65729"/>
                    <a:pt x="42144" y="74885"/>
                  </a:cubicBezTo>
                  <a:cubicBezTo>
                    <a:pt x="41833" y="86459"/>
                    <a:pt x="32191" y="95587"/>
                    <a:pt x="20618" y="95276"/>
                  </a:cubicBezTo>
                  <a:cubicBezTo>
                    <a:pt x="20224" y="95267"/>
                    <a:pt x="19830" y="95249"/>
                    <a:pt x="19436" y="95212"/>
                  </a:cubicBezTo>
                  <a:cubicBezTo>
                    <a:pt x="8119" y="94828"/>
                    <a:pt x="-753" y="85342"/>
                    <a:pt x="-368" y="74025"/>
                  </a:cubicBezTo>
                  <a:cubicBezTo>
                    <a:pt x="-359" y="73823"/>
                    <a:pt x="-350" y="73622"/>
                    <a:pt x="-341" y="73420"/>
                  </a:cubicBezTo>
                  <a:cubicBezTo>
                    <a:pt x="-799" y="55841"/>
                    <a:pt x="-799" y="38169"/>
                    <a:pt x="-341" y="20589"/>
                  </a:cubicBezTo>
                  <a:cubicBezTo>
                    <a:pt x="-945" y="9885"/>
                    <a:pt x="7240" y="720"/>
                    <a:pt x="17944" y="107"/>
                  </a:cubicBezTo>
                  <a:cubicBezTo>
                    <a:pt x="18320" y="88"/>
                    <a:pt x="18695" y="79"/>
                    <a:pt x="19070" y="79"/>
                  </a:cubicBezTo>
                  <a:cubicBezTo>
                    <a:pt x="30112" y="-1303"/>
                    <a:pt x="40185" y="6516"/>
                    <a:pt x="41567" y="17558"/>
                  </a:cubicBezTo>
                  <a:cubicBezTo>
                    <a:pt x="41622" y="17989"/>
                    <a:pt x="41658" y="18419"/>
                    <a:pt x="41686" y="18849"/>
                  </a:cubicBezTo>
                  <a:cubicBezTo>
                    <a:pt x="42236" y="28363"/>
                    <a:pt x="42236" y="37903"/>
                    <a:pt x="41686" y="47417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 defTabSz="1828343">
                <a:defRPr/>
              </a:pPr>
              <a:endParaRPr lang="en-US" sz="3599">
                <a:solidFill>
                  <a:prstClr val="black"/>
                </a:solidFill>
                <a:latin typeface="Open Sans"/>
              </a:endParaRPr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C42451A3-3205-1028-88F0-7FDA502366C2}"/>
                </a:ext>
              </a:extLst>
            </p:cNvPr>
            <p:cNvSpPr/>
            <p:nvPr/>
          </p:nvSpPr>
          <p:spPr>
            <a:xfrm>
              <a:off x="-1479660" y="2685504"/>
              <a:ext cx="71764" cy="87747"/>
            </a:xfrm>
            <a:custGeom>
              <a:avLst/>
              <a:gdLst>
                <a:gd name="connsiteX0" fmla="*/ 71080 w 71764"/>
                <a:gd name="connsiteY0" fmla="*/ 71063 h 87747"/>
                <a:gd name="connsiteX1" fmla="*/ 54142 w 71764"/>
                <a:gd name="connsiteY1" fmla="*/ 87178 h 87747"/>
                <a:gd name="connsiteX2" fmla="*/ 31800 w 71764"/>
                <a:gd name="connsiteY2" fmla="*/ 80861 h 87747"/>
                <a:gd name="connsiteX3" fmla="*/ 1493 w 71764"/>
                <a:gd name="connsiteY3" fmla="*/ 29403 h 87747"/>
                <a:gd name="connsiteX4" fmla="*/ 8974 w 71764"/>
                <a:gd name="connsiteY4" fmla="*/ 4608 h 87747"/>
                <a:gd name="connsiteX5" fmla="*/ 9184 w 71764"/>
                <a:gd name="connsiteY5" fmla="*/ 4498 h 87747"/>
                <a:gd name="connsiteX6" fmla="*/ 33384 w 71764"/>
                <a:gd name="connsiteY6" fmla="*/ 5386 h 87747"/>
                <a:gd name="connsiteX7" fmla="*/ 33815 w 71764"/>
                <a:gd name="connsiteY7" fmla="*/ 5871 h 87747"/>
                <a:gd name="connsiteX8" fmla="*/ 68334 w 71764"/>
                <a:gd name="connsiteY8" fmla="*/ 64379 h 87747"/>
                <a:gd name="connsiteX9" fmla="*/ 68334 w 71764"/>
                <a:gd name="connsiteY9" fmla="*/ 68591 h 87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764" h="87747">
                  <a:moveTo>
                    <a:pt x="71080" y="71063"/>
                  </a:moveTo>
                  <a:cubicBezTo>
                    <a:pt x="65495" y="76740"/>
                    <a:pt x="60734" y="85530"/>
                    <a:pt x="54142" y="87178"/>
                  </a:cubicBezTo>
                  <a:cubicBezTo>
                    <a:pt x="46112" y="88771"/>
                    <a:pt x="37807" y="86428"/>
                    <a:pt x="31800" y="80861"/>
                  </a:cubicBezTo>
                  <a:cubicBezTo>
                    <a:pt x="20410" y="64498"/>
                    <a:pt x="10283" y="47294"/>
                    <a:pt x="1493" y="29403"/>
                  </a:cubicBezTo>
                  <a:cubicBezTo>
                    <a:pt x="-3286" y="20494"/>
                    <a:pt x="65" y="9387"/>
                    <a:pt x="8974" y="4608"/>
                  </a:cubicBezTo>
                  <a:cubicBezTo>
                    <a:pt x="9047" y="4571"/>
                    <a:pt x="9111" y="4534"/>
                    <a:pt x="9184" y="4498"/>
                  </a:cubicBezTo>
                  <a:cubicBezTo>
                    <a:pt x="16116" y="-1939"/>
                    <a:pt x="26947" y="-1536"/>
                    <a:pt x="33384" y="5386"/>
                  </a:cubicBezTo>
                  <a:cubicBezTo>
                    <a:pt x="33531" y="5551"/>
                    <a:pt x="33677" y="5706"/>
                    <a:pt x="33815" y="5871"/>
                  </a:cubicBezTo>
                  <a:cubicBezTo>
                    <a:pt x="46633" y="24184"/>
                    <a:pt x="57072" y="44693"/>
                    <a:pt x="68334" y="64379"/>
                  </a:cubicBezTo>
                  <a:cubicBezTo>
                    <a:pt x="68975" y="65478"/>
                    <a:pt x="68334" y="67218"/>
                    <a:pt x="68334" y="68591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 defTabSz="1828343">
                <a:defRPr/>
              </a:pPr>
              <a:endParaRPr lang="en-US" sz="3599">
                <a:solidFill>
                  <a:prstClr val="black"/>
                </a:solidFill>
                <a:latin typeface="Open Sans"/>
              </a:endParaRPr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ECA615DE-CA98-BD6F-6807-7B1B81B2956B}"/>
                </a:ext>
              </a:extLst>
            </p:cNvPr>
            <p:cNvSpPr/>
            <p:nvPr/>
          </p:nvSpPr>
          <p:spPr>
            <a:xfrm>
              <a:off x="-1624120" y="2830604"/>
              <a:ext cx="89135" cy="69487"/>
            </a:xfrm>
            <a:custGeom>
              <a:avLst/>
              <a:gdLst>
                <a:gd name="connsiteX0" fmla="*/ 88452 w 89135"/>
                <a:gd name="connsiteY0" fmla="*/ 44995 h 69487"/>
                <a:gd name="connsiteX1" fmla="*/ 61716 w 89135"/>
                <a:gd name="connsiteY1" fmla="*/ 67885 h 69487"/>
                <a:gd name="connsiteX2" fmla="*/ 7419 w 89135"/>
                <a:gd name="connsiteY2" fmla="*/ 37029 h 69487"/>
                <a:gd name="connsiteX3" fmla="*/ 2429 w 89135"/>
                <a:gd name="connsiteY3" fmla="*/ 11620 h 69487"/>
                <a:gd name="connsiteX4" fmla="*/ 3482 w 89135"/>
                <a:gd name="connsiteY4" fmla="*/ 10201 h 69487"/>
                <a:gd name="connsiteX5" fmla="*/ 29010 w 89135"/>
                <a:gd name="connsiteY5" fmla="*/ 2025 h 69487"/>
                <a:gd name="connsiteX6" fmla="*/ 29577 w 89135"/>
                <a:gd name="connsiteY6" fmla="*/ 2327 h 69487"/>
                <a:gd name="connsiteX7" fmla="*/ 79936 w 89135"/>
                <a:gd name="connsiteY7" fmla="*/ 31627 h 69487"/>
                <a:gd name="connsiteX8" fmla="*/ 88452 w 89135"/>
                <a:gd name="connsiteY8" fmla="*/ 44995 h 69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135" h="69487">
                  <a:moveTo>
                    <a:pt x="88452" y="44995"/>
                  </a:moveTo>
                  <a:cubicBezTo>
                    <a:pt x="87902" y="62391"/>
                    <a:pt x="74076" y="73654"/>
                    <a:pt x="61716" y="67885"/>
                  </a:cubicBezTo>
                  <a:cubicBezTo>
                    <a:pt x="42881" y="58949"/>
                    <a:pt x="24734" y="48639"/>
                    <a:pt x="7419" y="37029"/>
                  </a:cubicBezTo>
                  <a:cubicBezTo>
                    <a:pt x="-977" y="31389"/>
                    <a:pt x="-3211" y="20007"/>
                    <a:pt x="2429" y="11620"/>
                  </a:cubicBezTo>
                  <a:cubicBezTo>
                    <a:pt x="2759" y="11126"/>
                    <a:pt x="3107" y="10659"/>
                    <a:pt x="3482" y="10201"/>
                  </a:cubicBezTo>
                  <a:cubicBezTo>
                    <a:pt x="8271" y="898"/>
                    <a:pt x="19698" y="-2764"/>
                    <a:pt x="29010" y="2025"/>
                  </a:cubicBezTo>
                  <a:cubicBezTo>
                    <a:pt x="29202" y="2116"/>
                    <a:pt x="29385" y="2226"/>
                    <a:pt x="29577" y="2327"/>
                  </a:cubicBezTo>
                  <a:cubicBezTo>
                    <a:pt x="46929" y="11098"/>
                    <a:pt x="63739" y="20877"/>
                    <a:pt x="79936" y="31627"/>
                  </a:cubicBezTo>
                  <a:cubicBezTo>
                    <a:pt x="84790" y="34557"/>
                    <a:pt x="86712" y="41973"/>
                    <a:pt x="88452" y="44995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 defTabSz="1828343">
                <a:defRPr/>
              </a:pPr>
              <a:endParaRPr lang="en-US" sz="3599">
                <a:solidFill>
                  <a:prstClr val="black"/>
                </a:solidFill>
                <a:latin typeface="Open Sans"/>
              </a:endParaRPr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0A501488-B4CE-D5BF-DCEF-562A89D65868}"/>
                </a:ext>
              </a:extLst>
            </p:cNvPr>
            <p:cNvSpPr/>
            <p:nvPr/>
          </p:nvSpPr>
          <p:spPr>
            <a:xfrm>
              <a:off x="-987077" y="2831111"/>
              <a:ext cx="88724" cy="68680"/>
            </a:xfrm>
            <a:custGeom>
              <a:avLst/>
              <a:gdLst>
                <a:gd name="connsiteX0" fmla="*/ 88040 w 88724"/>
                <a:gd name="connsiteY0" fmla="*/ 25260 h 68680"/>
                <a:gd name="connsiteX1" fmla="*/ 75679 w 88724"/>
                <a:gd name="connsiteY1" fmla="*/ 39818 h 68680"/>
                <a:gd name="connsiteX2" fmla="*/ 32645 w 88724"/>
                <a:gd name="connsiteY2" fmla="*/ 64906 h 68680"/>
                <a:gd name="connsiteX3" fmla="*/ 3528 w 88724"/>
                <a:gd name="connsiteY3" fmla="*/ 59513 h 68680"/>
                <a:gd name="connsiteX4" fmla="*/ 2063 w 88724"/>
                <a:gd name="connsiteY4" fmla="*/ 57123 h 68680"/>
                <a:gd name="connsiteX5" fmla="*/ 9755 w 88724"/>
                <a:gd name="connsiteY5" fmla="*/ 28877 h 68680"/>
                <a:gd name="connsiteX6" fmla="*/ 11220 w 88724"/>
                <a:gd name="connsiteY6" fmla="*/ 28098 h 68680"/>
                <a:gd name="connsiteX7" fmla="*/ 55719 w 88724"/>
                <a:gd name="connsiteY7" fmla="*/ 2644 h 68680"/>
                <a:gd name="connsiteX8" fmla="*/ 88040 w 88724"/>
                <a:gd name="connsiteY8" fmla="*/ 25260 h 68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724" h="68680">
                  <a:moveTo>
                    <a:pt x="88040" y="25260"/>
                  </a:moveTo>
                  <a:cubicBezTo>
                    <a:pt x="84744" y="30763"/>
                    <a:pt x="80532" y="35679"/>
                    <a:pt x="75679" y="39818"/>
                  </a:cubicBezTo>
                  <a:cubicBezTo>
                    <a:pt x="61945" y="48974"/>
                    <a:pt x="47203" y="57032"/>
                    <a:pt x="32645" y="64906"/>
                  </a:cubicBezTo>
                  <a:cubicBezTo>
                    <a:pt x="23122" y="71471"/>
                    <a:pt x="10029" y="69054"/>
                    <a:pt x="3528" y="59513"/>
                  </a:cubicBezTo>
                  <a:cubicBezTo>
                    <a:pt x="2979" y="58753"/>
                    <a:pt x="2521" y="57957"/>
                    <a:pt x="2063" y="57123"/>
                  </a:cubicBezTo>
                  <a:cubicBezTo>
                    <a:pt x="-3613" y="47207"/>
                    <a:pt x="-226" y="34562"/>
                    <a:pt x="9755" y="28877"/>
                  </a:cubicBezTo>
                  <a:cubicBezTo>
                    <a:pt x="10212" y="28602"/>
                    <a:pt x="10670" y="28336"/>
                    <a:pt x="11220" y="28098"/>
                  </a:cubicBezTo>
                  <a:cubicBezTo>
                    <a:pt x="25778" y="18942"/>
                    <a:pt x="40520" y="10518"/>
                    <a:pt x="55719" y="2644"/>
                  </a:cubicBezTo>
                  <a:cubicBezTo>
                    <a:pt x="70918" y="-5230"/>
                    <a:pt x="87857" y="4475"/>
                    <a:pt x="88040" y="25260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 defTabSz="1828343">
                <a:defRPr/>
              </a:pPr>
              <a:endParaRPr lang="en-US" sz="3599">
                <a:solidFill>
                  <a:prstClr val="black"/>
                </a:solidFill>
                <a:latin typeface="Open Sans"/>
              </a:endParaRPr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B5C78FAF-9C4A-DD0E-1AE7-1D0F00833B72}"/>
                </a:ext>
              </a:extLst>
            </p:cNvPr>
            <p:cNvSpPr/>
            <p:nvPr/>
          </p:nvSpPr>
          <p:spPr>
            <a:xfrm>
              <a:off x="-1111666" y="2686071"/>
              <a:ext cx="70751" cy="88985"/>
            </a:xfrm>
            <a:custGeom>
              <a:avLst/>
              <a:gdLst>
                <a:gd name="connsiteX0" fmla="*/ 70067 w 70751"/>
                <a:gd name="connsiteY0" fmla="*/ 18490 h 88985"/>
                <a:gd name="connsiteX1" fmla="*/ 64940 w 70751"/>
                <a:gd name="connsiteY1" fmla="*/ 33048 h 88985"/>
                <a:gd name="connsiteX2" fmla="*/ 39303 w 70751"/>
                <a:gd name="connsiteY2" fmla="*/ 77364 h 88985"/>
                <a:gd name="connsiteX3" fmla="*/ 11742 w 70751"/>
                <a:gd name="connsiteY3" fmla="*/ 86804 h 88985"/>
                <a:gd name="connsiteX4" fmla="*/ 9911 w 70751"/>
                <a:gd name="connsiteY4" fmla="*/ 85788 h 88985"/>
                <a:gd name="connsiteX5" fmla="*/ 2027 w 70751"/>
                <a:gd name="connsiteY5" fmla="*/ 57339 h 88985"/>
                <a:gd name="connsiteX6" fmla="*/ 2769 w 70751"/>
                <a:gd name="connsiteY6" fmla="*/ 56122 h 88985"/>
                <a:gd name="connsiteX7" fmla="*/ 29230 w 70751"/>
                <a:gd name="connsiteY7" fmla="*/ 10341 h 88985"/>
                <a:gd name="connsiteX8" fmla="*/ 53495 w 70751"/>
                <a:gd name="connsiteY8" fmla="*/ 1642 h 88985"/>
                <a:gd name="connsiteX9" fmla="*/ 70067 w 70751"/>
                <a:gd name="connsiteY9" fmla="*/ 18490 h 88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0751" h="88985">
                  <a:moveTo>
                    <a:pt x="70067" y="18490"/>
                  </a:moveTo>
                  <a:cubicBezTo>
                    <a:pt x="68666" y="23443"/>
                    <a:pt x="66954" y="28305"/>
                    <a:pt x="64940" y="33048"/>
                  </a:cubicBezTo>
                  <a:cubicBezTo>
                    <a:pt x="56516" y="47881"/>
                    <a:pt x="48275" y="62897"/>
                    <a:pt x="39303" y="77364"/>
                  </a:cubicBezTo>
                  <a:cubicBezTo>
                    <a:pt x="34294" y="87582"/>
                    <a:pt x="21951" y="91803"/>
                    <a:pt x="11742" y="86804"/>
                  </a:cubicBezTo>
                  <a:cubicBezTo>
                    <a:pt x="11110" y="86493"/>
                    <a:pt x="10506" y="86154"/>
                    <a:pt x="9911" y="85788"/>
                  </a:cubicBezTo>
                  <a:cubicBezTo>
                    <a:pt x="-124" y="80111"/>
                    <a:pt x="-3650" y="67375"/>
                    <a:pt x="2027" y="57339"/>
                  </a:cubicBezTo>
                  <a:cubicBezTo>
                    <a:pt x="2256" y="56928"/>
                    <a:pt x="2503" y="56515"/>
                    <a:pt x="2769" y="56122"/>
                  </a:cubicBezTo>
                  <a:cubicBezTo>
                    <a:pt x="11101" y="40739"/>
                    <a:pt x="19891" y="25448"/>
                    <a:pt x="29230" y="10341"/>
                  </a:cubicBezTo>
                  <a:cubicBezTo>
                    <a:pt x="33561" y="1276"/>
                    <a:pt x="44393" y="-2606"/>
                    <a:pt x="53495" y="1642"/>
                  </a:cubicBezTo>
                  <a:cubicBezTo>
                    <a:pt x="59876" y="6348"/>
                    <a:pt x="65471" y="12035"/>
                    <a:pt x="70067" y="18490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 defTabSz="1828343">
                <a:defRPr/>
              </a:pPr>
              <a:endParaRPr lang="en-US" sz="3599">
                <a:solidFill>
                  <a:prstClr val="black"/>
                </a:solidFill>
                <a:latin typeface="Open Sans"/>
              </a:endParaRP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B60E6B49-A68E-73F8-DFD2-EA33658EE69F}"/>
              </a:ext>
            </a:extLst>
          </p:cNvPr>
          <p:cNvGrpSpPr>
            <a:grpSpLocks/>
          </p:cNvGrpSpPr>
          <p:nvPr/>
        </p:nvGrpSpPr>
        <p:grpSpPr>
          <a:xfrm>
            <a:off x="13243612" y="8919659"/>
            <a:ext cx="1272932" cy="1271073"/>
            <a:chOff x="1138486" y="2733763"/>
            <a:chExt cx="1096030" cy="1069878"/>
          </a:xfrm>
          <a:solidFill>
            <a:schemeClr val="bg1"/>
          </a:solidFill>
        </p:grpSpPr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7D3E3A11-B938-B71E-1011-5B2A82C255E6}"/>
                </a:ext>
              </a:extLst>
            </p:cNvPr>
            <p:cNvSpPr/>
            <p:nvPr/>
          </p:nvSpPr>
          <p:spPr>
            <a:xfrm>
              <a:off x="1138486" y="2733763"/>
              <a:ext cx="1096030" cy="1069878"/>
            </a:xfrm>
            <a:custGeom>
              <a:avLst/>
              <a:gdLst>
                <a:gd name="connsiteX0" fmla="*/ 804380 w 1096030"/>
                <a:gd name="connsiteY0" fmla="*/ 419361 h 1069878"/>
                <a:gd name="connsiteX1" fmla="*/ 804380 w 1096030"/>
                <a:gd name="connsiteY1" fmla="*/ 400133 h 1069878"/>
                <a:gd name="connsiteX2" fmla="*/ 780299 w 1096030"/>
                <a:gd name="connsiteY2" fmla="*/ 377151 h 1069878"/>
                <a:gd name="connsiteX3" fmla="*/ 638196 w 1096030"/>
                <a:gd name="connsiteY3" fmla="*/ 376601 h 1069878"/>
                <a:gd name="connsiteX4" fmla="*/ 625102 w 1096030"/>
                <a:gd name="connsiteY4" fmla="*/ 376601 h 1069878"/>
                <a:gd name="connsiteX5" fmla="*/ 625102 w 1096030"/>
                <a:gd name="connsiteY5" fmla="*/ 393998 h 1069878"/>
                <a:gd name="connsiteX6" fmla="*/ 603585 w 1096030"/>
                <a:gd name="connsiteY6" fmla="*/ 416522 h 1069878"/>
                <a:gd name="connsiteX7" fmla="*/ 592963 w 1096030"/>
                <a:gd name="connsiteY7" fmla="*/ 423756 h 1069878"/>
                <a:gd name="connsiteX8" fmla="*/ 587470 w 1096030"/>
                <a:gd name="connsiteY8" fmla="*/ 436117 h 1069878"/>
                <a:gd name="connsiteX9" fmla="*/ 561283 w 1096030"/>
                <a:gd name="connsiteY9" fmla="*/ 453513 h 1069878"/>
                <a:gd name="connsiteX10" fmla="*/ 518065 w 1096030"/>
                <a:gd name="connsiteY10" fmla="*/ 453513 h 1069878"/>
                <a:gd name="connsiteX11" fmla="*/ 492153 w 1096030"/>
                <a:gd name="connsiteY11" fmla="*/ 436666 h 1069878"/>
                <a:gd name="connsiteX12" fmla="*/ 487026 w 1096030"/>
                <a:gd name="connsiteY12" fmla="*/ 424122 h 1069878"/>
                <a:gd name="connsiteX13" fmla="*/ 473292 w 1096030"/>
                <a:gd name="connsiteY13" fmla="*/ 414050 h 1069878"/>
                <a:gd name="connsiteX14" fmla="*/ 453606 w 1096030"/>
                <a:gd name="connsiteY14" fmla="*/ 397175 h 1069878"/>
                <a:gd name="connsiteX15" fmla="*/ 453698 w 1096030"/>
                <a:gd name="connsiteY15" fmla="*/ 393815 h 1069878"/>
                <a:gd name="connsiteX16" fmla="*/ 454705 w 1096030"/>
                <a:gd name="connsiteY16" fmla="*/ 320565 h 1069878"/>
                <a:gd name="connsiteX17" fmla="*/ 431173 w 1096030"/>
                <a:gd name="connsiteY17" fmla="*/ 262606 h 1069878"/>
                <a:gd name="connsiteX18" fmla="*/ 388871 w 1096030"/>
                <a:gd name="connsiteY18" fmla="*/ 184870 h 1069878"/>
                <a:gd name="connsiteX19" fmla="*/ 509000 w 1096030"/>
                <a:gd name="connsiteY19" fmla="*/ 3064 h 1069878"/>
                <a:gd name="connsiteX20" fmla="*/ 690844 w 1096030"/>
                <a:gd name="connsiteY20" fmla="*/ 123230 h 1069878"/>
                <a:gd name="connsiteX21" fmla="*/ 651105 w 1096030"/>
                <a:gd name="connsiteY21" fmla="*/ 260684 h 1069878"/>
                <a:gd name="connsiteX22" fmla="*/ 625010 w 1096030"/>
                <a:gd name="connsiteY22" fmla="*/ 297308 h 1069878"/>
                <a:gd name="connsiteX23" fmla="*/ 625010 w 1096030"/>
                <a:gd name="connsiteY23" fmla="*/ 309761 h 1069878"/>
                <a:gd name="connsiteX24" fmla="*/ 628123 w 1096030"/>
                <a:gd name="connsiteY24" fmla="*/ 339427 h 1069878"/>
                <a:gd name="connsiteX25" fmla="*/ 776087 w 1096030"/>
                <a:gd name="connsiteY25" fmla="*/ 339427 h 1069878"/>
                <a:gd name="connsiteX26" fmla="*/ 841096 w 1096030"/>
                <a:gd name="connsiteY26" fmla="*/ 403520 h 1069878"/>
                <a:gd name="connsiteX27" fmla="*/ 841096 w 1096030"/>
                <a:gd name="connsiteY27" fmla="*/ 414691 h 1069878"/>
                <a:gd name="connsiteX28" fmla="*/ 931651 w 1096030"/>
                <a:gd name="connsiteY28" fmla="*/ 433003 h 1069878"/>
                <a:gd name="connsiteX29" fmla="*/ 1080990 w 1096030"/>
                <a:gd name="connsiteY29" fmla="*/ 567691 h 1069878"/>
                <a:gd name="connsiteX30" fmla="*/ 1051597 w 1096030"/>
                <a:gd name="connsiteY30" fmla="*/ 779474 h 1069878"/>
                <a:gd name="connsiteX31" fmla="*/ 1012318 w 1096030"/>
                <a:gd name="connsiteY31" fmla="*/ 870030 h 1069878"/>
                <a:gd name="connsiteX32" fmla="*/ 1017995 w 1096030"/>
                <a:gd name="connsiteY32" fmla="*/ 935130 h 1069878"/>
                <a:gd name="connsiteX33" fmla="*/ 1039237 w 1096030"/>
                <a:gd name="connsiteY33" fmla="*/ 1046561 h 1069878"/>
                <a:gd name="connsiteX34" fmla="*/ 1028890 w 1096030"/>
                <a:gd name="connsiteY34" fmla="*/ 1068719 h 1069878"/>
                <a:gd name="connsiteX35" fmla="*/ 1020924 w 1096030"/>
                <a:gd name="connsiteY35" fmla="*/ 1069635 h 1069878"/>
                <a:gd name="connsiteX36" fmla="*/ 791287 w 1096030"/>
                <a:gd name="connsiteY36" fmla="*/ 1069635 h 1069878"/>
                <a:gd name="connsiteX37" fmla="*/ 771418 w 1096030"/>
                <a:gd name="connsiteY37" fmla="*/ 1054518 h 1069878"/>
                <a:gd name="connsiteX38" fmla="*/ 771326 w 1096030"/>
                <a:gd name="connsiteY38" fmla="*/ 1050224 h 1069878"/>
                <a:gd name="connsiteX39" fmla="*/ 768671 w 1096030"/>
                <a:gd name="connsiteY39" fmla="*/ 988877 h 1069878"/>
                <a:gd name="connsiteX40" fmla="*/ 732047 w 1096030"/>
                <a:gd name="connsiteY40" fmla="*/ 960218 h 1069878"/>
                <a:gd name="connsiteX41" fmla="*/ 685716 w 1096030"/>
                <a:gd name="connsiteY41" fmla="*/ 964430 h 1069878"/>
                <a:gd name="connsiteX42" fmla="*/ 659804 w 1096030"/>
                <a:gd name="connsiteY42" fmla="*/ 961683 h 1069878"/>
                <a:gd name="connsiteX43" fmla="*/ 625560 w 1096030"/>
                <a:gd name="connsiteY43" fmla="*/ 912789 h 1069878"/>
                <a:gd name="connsiteX44" fmla="*/ 624003 w 1096030"/>
                <a:gd name="connsiteY44" fmla="*/ 888616 h 1069878"/>
                <a:gd name="connsiteX45" fmla="*/ 593513 w 1096030"/>
                <a:gd name="connsiteY45" fmla="*/ 870304 h 1069878"/>
                <a:gd name="connsiteX46" fmla="*/ 495816 w 1096030"/>
                <a:gd name="connsiteY46" fmla="*/ 870304 h 1069878"/>
                <a:gd name="connsiteX47" fmla="*/ 469904 w 1096030"/>
                <a:gd name="connsiteY47" fmla="*/ 897773 h 1069878"/>
                <a:gd name="connsiteX48" fmla="*/ 470545 w 1096030"/>
                <a:gd name="connsiteY48" fmla="*/ 903358 h 1069878"/>
                <a:gd name="connsiteX49" fmla="*/ 423573 w 1096030"/>
                <a:gd name="connsiteY49" fmla="*/ 962873 h 1069878"/>
                <a:gd name="connsiteX50" fmla="*/ 368636 w 1096030"/>
                <a:gd name="connsiteY50" fmla="*/ 959394 h 1069878"/>
                <a:gd name="connsiteX51" fmla="*/ 326793 w 1096030"/>
                <a:gd name="connsiteY51" fmla="*/ 993272 h 1069878"/>
                <a:gd name="connsiteX52" fmla="*/ 324778 w 1096030"/>
                <a:gd name="connsiteY52" fmla="*/ 1047751 h 1069878"/>
                <a:gd name="connsiteX53" fmla="*/ 304909 w 1096030"/>
                <a:gd name="connsiteY53" fmla="*/ 1067254 h 1069878"/>
                <a:gd name="connsiteX54" fmla="*/ 77560 w 1096030"/>
                <a:gd name="connsiteY54" fmla="*/ 1067254 h 1069878"/>
                <a:gd name="connsiteX55" fmla="*/ 59248 w 1096030"/>
                <a:gd name="connsiteY55" fmla="*/ 1038778 h 1069878"/>
                <a:gd name="connsiteX56" fmla="*/ 83420 w 1096030"/>
                <a:gd name="connsiteY56" fmla="*/ 913979 h 1069878"/>
                <a:gd name="connsiteX57" fmla="*/ 68770 w 1096030"/>
                <a:gd name="connsiteY57" fmla="*/ 813902 h 1069878"/>
                <a:gd name="connsiteX58" fmla="*/ 40661 w 1096030"/>
                <a:gd name="connsiteY58" fmla="*/ 768670 h 1069878"/>
                <a:gd name="connsiteX59" fmla="*/ 117573 w 1096030"/>
                <a:gd name="connsiteY59" fmla="*/ 453330 h 1069878"/>
                <a:gd name="connsiteX60" fmla="*/ 375778 w 1096030"/>
                <a:gd name="connsiteY60" fmla="*/ 443442 h 1069878"/>
                <a:gd name="connsiteX61" fmla="*/ 498380 w 1096030"/>
                <a:gd name="connsiteY61" fmla="*/ 610634 h 1069878"/>
                <a:gd name="connsiteX62" fmla="*/ 489224 w 1096030"/>
                <a:gd name="connsiteY62" fmla="*/ 679855 h 1069878"/>
                <a:gd name="connsiteX63" fmla="*/ 491696 w 1096030"/>
                <a:gd name="connsiteY63" fmla="*/ 708880 h 1069878"/>
                <a:gd name="connsiteX64" fmla="*/ 520629 w 1096030"/>
                <a:gd name="connsiteY64" fmla="*/ 770410 h 1069878"/>
                <a:gd name="connsiteX65" fmla="*/ 508635 w 1096030"/>
                <a:gd name="connsiteY65" fmla="*/ 808729 h 1069878"/>
                <a:gd name="connsiteX66" fmla="*/ 505247 w 1096030"/>
                <a:gd name="connsiteY66" fmla="*/ 810239 h 1069878"/>
                <a:gd name="connsiteX67" fmla="*/ 493802 w 1096030"/>
                <a:gd name="connsiteY67" fmla="*/ 837708 h 1069878"/>
                <a:gd name="connsiteX68" fmla="*/ 601387 w 1096030"/>
                <a:gd name="connsiteY68" fmla="*/ 837708 h 1069878"/>
                <a:gd name="connsiteX69" fmla="*/ 590949 w 1096030"/>
                <a:gd name="connsiteY69" fmla="*/ 811887 h 1069878"/>
                <a:gd name="connsiteX70" fmla="*/ 576848 w 1096030"/>
                <a:gd name="connsiteY70" fmla="*/ 765557 h 1069878"/>
                <a:gd name="connsiteX71" fmla="*/ 603676 w 1096030"/>
                <a:gd name="connsiteY71" fmla="*/ 705492 h 1069878"/>
                <a:gd name="connsiteX72" fmla="*/ 605507 w 1096030"/>
                <a:gd name="connsiteY72" fmla="*/ 686081 h 1069878"/>
                <a:gd name="connsiteX73" fmla="*/ 745231 w 1096030"/>
                <a:gd name="connsiteY73" fmla="*/ 431905 h 1069878"/>
                <a:gd name="connsiteX74" fmla="*/ 804380 w 1096030"/>
                <a:gd name="connsiteY74" fmla="*/ 419361 h 1069878"/>
                <a:gd name="connsiteX75" fmla="*/ 120320 w 1096030"/>
                <a:gd name="connsiteY75" fmla="*/ 900703 h 1069878"/>
                <a:gd name="connsiteX76" fmla="*/ 191189 w 1096030"/>
                <a:gd name="connsiteY76" fmla="*/ 892920 h 1069878"/>
                <a:gd name="connsiteX77" fmla="*/ 253268 w 1096030"/>
                <a:gd name="connsiteY77" fmla="*/ 862338 h 1069878"/>
                <a:gd name="connsiteX78" fmla="*/ 285955 w 1096030"/>
                <a:gd name="connsiteY78" fmla="*/ 788264 h 1069878"/>
                <a:gd name="connsiteX79" fmla="*/ 286871 w 1096030"/>
                <a:gd name="connsiteY79" fmla="*/ 724171 h 1069878"/>
                <a:gd name="connsiteX80" fmla="*/ 282934 w 1096030"/>
                <a:gd name="connsiteY80" fmla="*/ 716480 h 1069878"/>
                <a:gd name="connsiteX81" fmla="*/ 250338 w 1096030"/>
                <a:gd name="connsiteY81" fmla="*/ 721516 h 1069878"/>
                <a:gd name="connsiteX82" fmla="*/ 200070 w 1096030"/>
                <a:gd name="connsiteY82" fmla="*/ 729701 h 1069878"/>
                <a:gd name="connsiteX83" fmla="*/ 198056 w 1096030"/>
                <a:gd name="connsiteY83" fmla="*/ 728108 h 1069878"/>
                <a:gd name="connsiteX84" fmla="*/ 191097 w 1096030"/>
                <a:gd name="connsiteY84" fmla="*/ 673913 h 1069878"/>
                <a:gd name="connsiteX85" fmla="*/ 191647 w 1096030"/>
                <a:gd name="connsiteY85" fmla="*/ 673171 h 1069878"/>
                <a:gd name="connsiteX86" fmla="*/ 243105 w 1096030"/>
                <a:gd name="connsiteY86" fmla="*/ 667320 h 1069878"/>
                <a:gd name="connsiteX87" fmla="*/ 245027 w 1096030"/>
                <a:gd name="connsiteY87" fmla="*/ 668959 h 1069878"/>
                <a:gd name="connsiteX88" fmla="*/ 274693 w 1096030"/>
                <a:gd name="connsiteY88" fmla="*/ 680129 h 1069878"/>
                <a:gd name="connsiteX89" fmla="*/ 321481 w 1096030"/>
                <a:gd name="connsiteY89" fmla="*/ 726918 h 1069878"/>
                <a:gd name="connsiteX90" fmla="*/ 321481 w 1096030"/>
                <a:gd name="connsiteY90" fmla="*/ 746603 h 1069878"/>
                <a:gd name="connsiteX91" fmla="*/ 417897 w 1096030"/>
                <a:gd name="connsiteY91" fmla="*/ 724537 h 1069878"/>
                <a:gd name="connsiteX92" fmla="*/ 462854 w 1096030"/>
                <a:gd name="connsiteY92" fmla="*/ 726643 h 1069878"/>
                <a:gd name="connsiteX93" fmla="*/ 453698 w 1096030"/>
                <a:gd name="connsiteY93" fmla="*/ 697160 h 1069878"/>
                <a:gd name="connsiteX94" fmla="*/ 456170 w 1096030"/>
                <a:gd name="connsiteY94" fmla="*/ 666304 h 1069878"/>
                <a:gd name="connsiteX95" fmla="*/ 432455 w 1096030"/>
                <a:gd name="connsiteY95" fmla="*/ 666304 h 1069878"/>
                <a:gd name="connsiteX96" fmla="*/ 412036 w 1096030"/>
                <a:gd name="connsiteY96" fmla="*/ 674636 h 1069878"/>
                <a:gd name="connsiteX97" fmla="*/ 379258 w 1096030"/>
                <a:gd name="connsiteY97" fmla="*/ 686264 h 1069878"/>
                <a:gd name="connsiteX98" fmla="*/ 347486 w 1096030"/>
                <a:gd name="connsiteY98" fmla="*/ 643706 h 1069878"/>
                <a:gd name="connsiteX99" fmla="*/ 368361 w 1096030"/>
                <a:gd name="connsiteY99" fmla="*/ 615304 h 1069878"/>
                <a:gd name="connsiteX100" fmla="*/ 413135 w 1096030"/>
                <a:gd name="connsiteY100" fmla="*/ 624002 h 1069878"/>
                <a:gd name="connsiteX101" fmla="*/ 423207 w 1096030"/>
                <a:gd name="connsiteY101" fmla="*/ 631785 h 1069878"/>
                <a:gd name="connsiteX102" fmla="*/ 463494 w 1096030"/>
                <a:gd name="connsiteY102" fmla="*/ 631785 h 1069878"/>
                <a:gd name="connsiteX103" fmla="*/ 372756 w 1096030"/>
                <a:gd name="connsiteY103" fmla="*/ 479792 h 1069878"/>
                <a:gd name="connsiteX104" fmla="*/ 372756 w 1096030"/>
                <a:gd name="connsiteY104" fmla="*/ 515135 h 1069878"/>
                <a:gd name="connsiteX105" fmla="*/ 321024 w 1096030"/>
                <a:gd name="connsiteY105" fmla="*/ 566318 h 1069878"/>
                <a:gd name="connsiteX106" fmla="*/ 298591 w 1096030"/>
                <a:gd name="connsiteY106" fmla="*/ 575474 h 1069878"/>
                <a:gd name="connsiteX107" fmla="*/ 246858 w 1096030"/>
                <a:gd name="connsiteY107" fmla="*/ 577370 h 1069878"/>
                <a:gd name="connsiteX108" fmla="*/ 244936 w 1096030"/>
                <a:gd name="connsiteY108" fmla="*/ 575474 h 1069878"/>
                <a:gd name="connsiteX109" fmla="*/ 244936 w 1096030"/>
                <a:gd name="connsiteY109" fmla="*/ 521086 h 1069878"/>
                <a:gd name="connsiteX110" fmla="*/ 293281 w 1096030"/>
                <a:gd name="connsiteY110" fmla="*/ 518165 h 1069878"/>
                <a:gd name="connsiteX111" fmla="*/ 297127 w 1096030"/>
                <a:gd name="connsiteY111" fmla="*/ 522185 h 1069878"/>
                <a:gd name="connsiteX112" fmla="*/ 326975 w 1096030"/>
                <a:gd name="connsiteY112" fmla="*/ 532074 h 1069878"/>
                <a:gd name="connsiteX113" fmla="*/ 338146 w 1096030"/>
                <a:gd name="connsiteY113" fmla="*/ 522579 h 1069878"/>
                <a:gd name="connsiteX114" fmla="*/ 338055 w 1096030"/>
                <a:gd name="connsiteY114" fmla="*/ 520445 h 1069878"/>
                <a:gd name="connsiteX115" fmla="*/ 338055 w 1096030"/>
                <a:gd name="connsiteY115" fmla="*/ 462853 h 1069878"/>
                <a:gd name="connsiteX116" fmla="*/ 83787 w 1096030"/>
                <a:gd name="connsiteY116" fmla="*/ 518614 h 1069878"/>
                <a:gd name="connsiteX117" fmla="*/ 110157 w 1096030"/>
                <a:gd name="connsiteY117" fmla="*/ 518614 h 1069878"/>
                <a:gd name="connsiteX118" fmla="*/ 151360 w 1096030"/>
                <a:gd name="connsiteY118" fmla="*/ 565302 h 1069878"/>
                <a:gd name="connsiteX119" fmla="*/ 151360 w 1096030"/>
                <a:gd name="connsiteY119" fmla="*/ 565586 h 1069878"/>
                <a:gd name="connsiteX120" fmla="*/ 161706 w 1096030"/>
                <a:gd name="connsiteY120" fmla="*/ 594336 h 1069878"/>
                <a:gd name="connsiteX121" fmla="*/ 161798 w 1096030"/>
                <a:gd name="connsiteY121" fmla="*/ 644832 h 1069878"/>
                <a:gd name="connsiteX122" fmla="*/ 159417 w 1096030"/>
                <a:gd name="connsiteY122" fmla="*/ 646984 h 1069878"/>
                <a:gd name="connsiteX123" fmla="*/ 107593 w 1096030"/>
                <a:gd name="connsiteY123" fmla="*/ 645858 h 1069878"/>
                <a:gd name="connsiteX124" fmla="*/ 107226 w 1096030"/>
                <a:gd name="connsiteY124" fmla="*/ 645427 h 1069878"/>
                <a:gd name="connsiteX125" fmla="*/ 105945 w 1096030"/>
                <a:gd name="connsiteY125" fmla="*/ 594812 h 1069878"/>
                <a:gd name="connsiteX126" fmla="*/ 107226 w 1096030"/>
                <a:gd name="connsiteY126" fmla="*/ 593512 h 1069878"/>
                <a:gd name="connsiteX127" fmla="*/ 116382 w 1096030"/>
                <a:gd name="connsiteY127" fmla="*/ 565494 h 1069878"/>
                <a:gd name="connsiteX128" fmla="*/ 106586 w 1096030"/>
                <a:gd name="connsiteY128" fmla="*/ 552446 h 1069878"/>
                <a:gd name="connsiteX129" fmla="*/ 103014 w 1096030"/>
                <a:gd name="connsiteY129" fmla="*/ 552492 h 1069878"/>
                <a:gd name="connsiteX130" fmla="*/ 63185 w 1096030"/>
                <a:gd name="connsiteY130" fmla="*/ 552492 h 1069878"/>
                <a:gd name="connsiteX131" fmla="*/ 50091 w 1096030"/>
                <a:gd name="connsiteY131" fmla="*/ 560549 h 1069878"/>
                <a:gd name="connsiteX132" fmla="*/ 62910 w 1096030"/>
                <a:gd name="connsiteY132" fmla="*/ 742392 h 1069878"/>
                <a:gd name="connsiteX133" fmla="*/ 80032 w 1096030"/>
                <a:gd name="connsiteY133" fmla="*/ 767754 h 1069878"/>
                <a:gd name="connsiteX134" fmla="*/ 136252 w 1096030"/>
                <a:gd name="connsiteY134" fmla="*/ 797604 h 1069878"/>
                <a:gd name="connsiteX135" fmla="*/ 149345 w 1096030"/>
                <a:gd name="connsiteY135" fmla="*/ 791286 h 1069878"/>
                <a:gd name="connsiteX136" fmla="*/ 206297 w 1096030"/>
                <a:gd name="connsiteY136" fmla="*/ 786881 h 1069878"/>
                <a:gd name="connsiteX137" fmla="*/ 207121 w 1096030"/>
                <a:gd name="connsiteY137" fmla="*/ 787624 h 1069878"/>
                <a:gd name="connsiteX138" fmla="*/ 209868 w 1096030"/>
                <a:gd name="connsiteY138" fmla="*/ 838303 h 1069878"/>
                <a:gd name="connsiteX139" fmla="*/ 207121 w 1096030"/>
                <a:gd name="connsiteY139" fmla="*/ 841096 h 1069878"/>
                <a:gd name="connsiteX140" fmla="*/ 152458 w 1096030"/>
                <a:gd name="connsiteY140" fmla="*/ 840821 h 1069878"/>
                <a:gd name="connsiteX141" fmla="*/ 149711 w 1096030"/>
                <a:gd name="connsiteY141" fmla="*/ 837708 h 1069878"/>
                <a:gd name="connsiteX142" fmla="*/ 142020 w 1096030"/>
                <a:gd name="connsiteY142" fmla="*/ 832123 h 1069878"/>
                <a:gd name="connsiteX143" fmla="*/ 113728 w 1096030"/>
                <a:gd name="connsiteY143" fmla="*/ 832123 h 1069878"/>
                <a:gd name="connsiteX144" fmla="*/ 972946 w 1096030"/>
                <a:gd name="connsiteY144" fmla="*/ 898414 h 1069878"/>
                <a:gd name="connsiteX145" fmla="*/ 972946 w 1096030"/>
                <a:gd name="connsiteY145" fmla="*/ 873692 h 1069878"/>
                <a:gd name="connsiteX146" fmla="*/ 1019551 w 1096030"/>
                <a:gd name="connsiteY146" fmla="*/ 754661 h 1069878"/>
                <a:gd name="connsiteX147" fmla="*/ 1041342 w 1096030"/>
                <a:gd name="connsiteY147" fmla="*/ 721607 h 1069878"/>
                <a:gd name="connsiteX148" fmla="*/ 971939 w 1096030"/>
                <a:gd name="connsiteY148" fmla="*/ 490230 h 1069878"/>
                <a:gd name="connsiteX149" fmla="*/ 777644 w 1096030"/>
                <a:gd name="connsiteY149" fmla="*/ 457450 h 1069878"/>
                <a:gd name="connsiteX150" fmla="*/ 635723 w 1096030"/>
                <a:gd name="connsiteY150" fmla="*/ 676009 h 1069878"/>
                <a:gd name="connsiteX151" fmla="*/ 631969 w 1096030"/>
                <a:gd name="connsiteY151" fmla="*/ 717670 h 1069878"/>
                <a:gd name="connsiteX152" fmla="*/ 629039 w 1096030"/>
                <a:gd name="connsiteY152" fmla="*/ 726185 h 1069878"/>
                <a:gd name="connsiteX153" fmla="*/ 697069 w 1096030"/>
                <a:gd name="connsiteY153" fmla="*/ 723072 h 1069878"/>
                <a:gd name="connsiteX154" fmla="*/ 803648 w 1096030"/>
                <a:gd name="connsiteY154" fmla="*/ 787806 h 1069878"/>
                <a:gd name="connsiteX155" fmla="*/ 823334 w 1096030"/>
                <a:gd name="connsiteY155" fmla="*/ 837250 h 1069878"/>
                <a:gd name="connsiteX156" fmla="*/ 862248 w 1096030"/>
                <a:gd name="connsiteY156" fmla="*/ 879643 h 1069878"/>
                <a:gd name="connsiteX157" fmla="*/ 973038 w 1096030"/>
                <a:gd name="connsiteY157" fmla="*/ 898414 h 1069878"/>
                <a:gd name="connsiteX158" fmla="*/ 538118 w 1096030"/>
                <a:gd name="connsiteY158" fmla="*/ 301154 h 1069878"/>
                <a:gd name="connsiteX159" fmla="*/ 577855 w 1096030"/>
                <a:gd name="connsiteY159" fmla="*/ 301154 h 1069878"/>
                <a:gd name="connsiteX160" fmla="*/ 587012 w 1096030"/>
                <a:gd name="connsiteY160" fmla="*/ 294653 h 1069878"/>
                <a:gd name="connsiteX161" fmla="*/ 623636 w 1096030"/>
                <a:gd name="connsiteY161" fmla="*/ 239075 h 1069878"/>
                <a:gd name="connsiteX162" fmla="*/ 657057 w 1096030"/>
                <a:gd name="connsiteY162" fmla="*/ 145865 h 1069878"/>
                <a:gd name="connsiteX163" fmla="*/ 528870 w 1096030"/>
                <a:gd name="connsiteY163" fmla="*/ 34818 h 1069878"/>
                <a:gd name="connsiteX164" fmla="*/ 518615 w 1096030"/>
                <a:gd name="connsiteY164" fmla="*/ 35990 h 1069878"/>
                <a:gd name="connsiteX165" fmla="*/ 425039 w 1096030"/>
                <a:gd name="connsiteY165" fmla="*/ 118396 h 1069878"/>
                <a:gd name="connsiteX166" fmla="*/ 453331 w 1096030"/>
                <a:gd name="connsiteY166" fmla="*/ 237427 h 1069878"/>
                <a:gd name="connsiteX167" fmla="*/ 489956 w 1096030"/>
                <a:gd name="connsiteY167" fmla="*/ 293005 h 1069878"/>
                <a:gd name="connsiteX168" fmla="*/ 501676 w 1096030"/>
                <a:gd name="connsiteY168" fmla="*/ 300513 h 1069878"/>
                <a:gd name="connsiteX169" fmla="*/ 538209 w 1096030"/>
                <a:gd name="connsiteY169" fmla="*/ 301154 h 1069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</a:cxnLst>
              <a:rect l="l" t="t" r="r" b="b"/>
              <a:pathLst>
                <a:path w="1096030" h="1069878">
                  <a:moveTo>
                    <a:pt x="804380" y="419361"/>
                  </a:moveTo>
                  <a:cubicBezTo>
                    <a:pt x="804746" y="412960"/>
                    <a:pt x="804746" y="406533"/>
                    <a:pt x="804380" y="400133"/>
                  </a:cubicBezTo>
                  <a:cubicBezTo>
                    <a:pt x="803648" y="387323"/>
                    <a:pt x="793118" y="377279"/>
                    <a:pt x="780299" y="377151"/>
                  </a:cubicBezTo>
                  <a:cubicBezTo>
                    <a:pt x="732962" y="376510"/>
                    <a:pt x="685532" y="377151"/>
                    <a:pt x="638196" y="376601"/>
                  </a:cubicBezTo>
                  <a:lnTo>
                    <a:pt x="625102" y="376601"/>
                  </a:lnTo>
                  <a:cubicBezTo>
                    <a:pt x="625102" y="383010"/>
                    <a:pt x="625102" y="388504"/>
                    <a:pt x="625102" y="393998"/>
                  </a:cubicBezTo>
                  <a:cubicBezTo>
                    <a:pt x="624552" y="408739"/>
                    <a:pt x="618234" y="414691"/>
                    <a:pt x="603585" y="416522"/>
                  </a:cubicBezTo>
                  <a:cubicBezTo>
                    <a:pt x="599282" y="417621"/>
                    <a:pt x="595527" y="420185"/>
                    <a:pt x="592963" y="423756"/>
                  </a:cubicBezTo>
                  <a:cubicBezTo>
                    <a:pt x="590491" y="427555"/>
                    <a:pt x="588660" y="431731"/>
                    <a:pt x="587470" y="436117"/>
                  </a:cubicBezTo>
                  <a:cubicBezTo>
                    <a:pt x="584082" y="447461"/>
                    <a:pt x="573094" y="454768"/>
                    <a:pt x="561283" y="453513"/>
                  </a:cubicBezTo>
                  <a:cubicBezTo>
                    <a:pt x="546907" y="453513"/>
                    <a:pt x="532441" y="453513"/>
                    <a:pt x="518065" y="453513"/>
                  </a:cubicBezTo>
                  <a:cubicBezTo>
                    <a:pt x="506711" y="453990"/>
                    <a:pt x="496274" y="447232"/>
                    <a:pt x="492153" y="436666"/>
                  </a:cubicBezTo>
                  <a:cubicBezTo>
                    <a:pt x="490048" y="432637"/>
                    <a:pt x="488399" y="428444"/>
                    <a:pt x="487026" y="424122"/>
                  </a:cubicBezTo>
                  <a:cubicBezTo>
                    <a:pt x="486018" y="417557"/>
                    <a:pt x="479884" y="413061"/>
                    <a:pt x="473292" y="414050"/>
                  </a:cubicBezTo>
                  <a:cubicBezTo>
                    <a:pt x="463219" y="414819"/>
                    <a:pt x="454430" y="407265"/>
                    <a:pt x="453606" y="397175"/>
                  </a:cubicBezTo>
                  <a:cubicBezTo>
                    <a:pt x="453514" y="396058"/>
                    <a:pt x="453606" y="394932"/>
                    <a:pt x="453698" y="393815"/>
                  </a:cubicBezTo>
                  <a:cubicBezTo>
                    <a:pt x="453698" y="369185"/>
                    <a:pt x="449577" y="343639"/>
                    <a:pt x="454705" y="320565"/>
                  </a:cubicBezTo>
                  <a:cubicBezTo>
                    <a:pt x="460565" y="293096"/>
                    <a:pt x="445549" y="278630"/>
                    <a:pt x="431173" y="262606"/>
                  </a:cubicBezTo>
                  <a:cubicBezTo>
                    <a:pt x="410389" y="240952"/>
                    <a:pt x="395738" y="214106"/>
                    <a:pt x="388871" y="184870"/>
                  </a:cubicBezTo>
                  <a:cubicBezTo>
                    <a:pt x="371841" y="101484"/>
                    <a:pt x="425679" y="20086"/>
                    <a:pt x="509000" y="3064"/>
                  </a:cubicBezTo>
                  <a:cubicBezTo>
                    <a:pt x="592414" y="-13957"/>
                    <a:pt x="673812" y="39845"/>
                    <a:pt x="690844" y="123230"/>
                  </a:cubicBezTo>
                  <a:cubicBezTo>
                    <a:pt x="700915" y="172793"/>
                    <a:pt x="686082" y="224169"/>
                    <a:pt x="651105" y="260684"/>
                  </a:cubicBezTo>
                  <a:cubicBezTo>
                    <a:pt x="641400" y="272120"/>
                    <a:pt x="632609" y="284371"/>
                    <a:pt x="625010" y="297308"/>
                  </a:cubicBezTo>
                  <a:cubicBezTo>
                    <a:pt x="623088" y="300330"/>
                    <a:pt x="624278" y="305549"/>
                    <a:pt x="625010" y="309761"/>
                  </a:cubicBezTo>
                  <a:cubicBezTo>
                    <a:pt x="625742" y="318917"/>
                    <a:pt x="626932" y="328073"/>
                    <a:pt x="628123" y="339427"/>
                  </a:cubicBezTo>
                  <a:lnTo>
                    <a:pt x="776087" y="339427"/>
                  </a:lnTo>
                  <a:cubicBezTo>
                    <a:pt x="815642" y="339427"/>
                    <a:pt x="840181" y="364149"/>
                    <a:pt x="841096" y="403520"/>
                  </a:cubicBezTo>
                  <a:lnTo>
                    <a:pt x="841096" y="414691"/>
                  </a:lnTo>
                  <a:cubicBezTo>
                    <a:pt x="872594" y="420917"/>
                    <a:pt x="902901" y="424396"/>
                    <a:pt x="931651" y="433003"/>
                  </a:cubicBezTo>
                  <a:cubicBezTo>
                    <a:pt x="1002155" y="454154"/>
                    <a:pt x="1055810" y="497097"/>
                    <a:pt x="1080990" y="567691"/>
                  </a:cubicBezTo>
                  <a:cubicBezTo>
                    <a:pt x="1107633" y="642406"/>
                    <a:pt x="1096830" y="714191"/>
                    <a:pt x="1051597" y="779474"/>
                  </a:cubicBezTo>
                  <a:cubicBezTo>
                    <a:pt x="1032553" y="806943"/>
                    <a:pt x="1014973" y="835876"/>
                    <a:pt x="1012318" y="870030"/>
                  </a:cubicBezTo>
                  <a:cubicBezTo>
                    <a:pt x="1011676" y="891876"/>
                    <a:pt x="1013600" y="913723"/>
                    <a:pt x="1017995" y="935130"/>
                  </a:cubicBezTo>
                  <a:cubicBezTo>
                    <a:pt x="1024220" y="972396"/>
                    <a:pt x="1032095" y="1009478"/>
                    <a:pt x="1039237" y="1046561"/>
                  </a:cubicBezTo>
                  <a:cubicBezTo>
                    <a:pt x="1042533" y="1055552"/>
                    <a:pt x="1037863" y="1065469"/>
                    <a:pt x="1028890" y="1068719"/>
                  </a:cubicBezTo>
                  <a:cubicBezTo>
                    <a:pt x="1026326" y="1069644"/>
                    <a:pt x="1023580" y="1069955"/>
                    <a:pt x="1020924" y="1069635"/>
                  </a:cubicBezTo>
                  <a:cubicBezTo>
                    <a:pt x="944379" y="1069635"/>
                    <a:pt x="867833" y="1069635"/>
                    <a:pt x="791287" y="1069635"/>
                  </a:cubicBezTo>
                  <a:cubicBezTo>
                    <a:pt x="781581" y="1070953"/>
                    <a:pt x="772700" y="1064187"/>
                    <a:pt x="771418" y="1054518"/>
                  </a:cubicBezTo>
                  <a:cubicBezTo>
                    <a:pt x="771234" y="1053098"/>
                    <a:pt x="771143" y="1051652"/>
                    <a:pt x="771326" y="1050224"/>
                  </a:cubicBezTo>
                  <a:cubicBezTo>
                    <a:pt x="770319" y="1029713"/>
                    <a:pt x="770319" y="1009295"/>
                    <a:pt x="768671" y="988877"/>
                  </a:cubicBezTo>
                  <a:cubicBezTo>
                    <a:pt x="766931" y="966444"/>
                    <a:pt x="754754" y="957654"/>
                    <a:pt x="732047" y="960218"/>
                  </a:cubicBezTo>
                  <a:cubicBezTo>
                    <a:pt x="716572" y="961958"/>
                    <a:pt x="701189" y="963789"/>
                    <a:pt x="685716" y="964430"/>
                  </a:cubicBezTo>
                  <a:cubicBezTo>
                    <a:pt x="677018" y="964704"/>
                    <a:pt x="668319" y="963779"/>
                    <a:pt x="659804" y="961683"/>
                  </a:cubicBezTo>
                  <a:cubicBezTo>
                    <a:pt x="637096" y="957279"/>
                    <a:pt x="621897" y="935652"/>
                    <a:pt x="625560" y="912789"/>
                  </a:cubicBezTo>
                  <a:cubicBezTo>
                    <a:pt x="626659" y="904713"/>
                    <a:pt x="626109" y="896491"/>
                    <a:pt x="624003" y="888616"/>
                  </a:cubicBezTo>
                  <a:cubicBezTo>
                    <a:pt x="619425" y="874608"/>
                    <a:pt x="608987" y="870304"/>
                    <a:pt x="593513" y="870304"/>
                  </a:cubicBezTo>
                  <a:cubicBezTo>
                    <a:pt x="561008" y="871860"/>
                    <a:pt x="528412" y="870304"/>
                    <a:pt x="495816" y="870304"/>
                  </a:cubicBezTo>
                  <a:cubicBezTo>
                    <a:pt x="481623" y="871824"/>
                    <a:pt x="470636" y="883480"/>
                    <a:pt x="469904" y="897773"/>
                  </a:cubicBezTo>
                  <a:cubicBezTo>
                    <a:pt x="469904" y="899604"/>
                    <a:pt x="469904" y="901526"/>
                    <a:pt x="470545" y="903358"/>
                  </a:cubicBezTo>
                  <a:cubicBezTo>
                    <a:pt x="476405" y="939159"/>
                    <a:pt x="459832" y="961133"/>
                    <a:pt x="423573" y="962873"/>
                  </a:cubicBezTo>
                  <a:cubicBezTo>
                    <a:pt x="405169" y="963377"/>
                    <a:pt x="386765" y="962214"/>
                    <a:pt x="368636" y="959394"/>
                  </a:cubicBezTo>
                  <a:cubicBezTo>
                    <a:pt x="340619" y="955365"/>
                    <a:pt x="327800" y="964979"/>
                    <a:pt x="326793" y="993272"/>
                  </a:cubicBezTo>
                  <a:cubicBezTo>
                    <a:pt x="326151" y="1011584"/>
                    <a:pt x="325511" y="1029897"/>
                    <a:pt x="324778" y="1047751"/>
                  </a:cubicBezTo>
                  <a:cubicBezTo>
                    <a:pt x="324320" y="1060936"/>
                    <a:pt x="318369" y="1067254"/>
                    <a:pt x="304909" y="1067254"/>
                  </a:cubicBezTo>
                  <a:cubicBezTo>
                    <a:pt x="229187" y="1067254"/>
                    <a:pt x="153465" y="1067254"/>
                    <a:pt x="77560" y="1067254"/>
                  </a:cubicBezTo>
                  <a:cubicBezTo>
                    <a:pt x="60896" y="1067254"/>
                    <a:pt x="55494" y="1058098"/>
                    <a:pt x="59248" y="1038778"/>
                  </a:cubicBezTo>
                  <a:cubicBezTo>
                    <a:pt x="67305" y="997209"/>
                    <a:pt x="74997" y="955548"/>
                    <a:pt x="83420" y="913979"/>
                  </a:cubicBezTo>
                  <a:cubicBezTo>
                    <a:pt x="90745" y="879945"/>
                    <a:pt x="85526" y="844419"/>
                    <a:pt x="68770" y="813902"/>
                  </a:cubicBezTo>
                  <a:cubicBezTo>
                    <a:pt x="60713" y="798052"/>
                    <a:pt x="51282" y="782917"/>
                    <a:pt x="40661" y="768670"/>
                  </a:cubicBezTo>
                  <a:cubicBezTo>
                    <a:pt x="-28835" y="680496"/>
                    <a:pt x="-15558" y="518431"/>
                    <a:pt x="117573" y="453330"/>
                  </a:cubicBezTo>
                  <a:cubicBezTo>
                    <a:pt x="201169" y="412402"/>
                    <a:pt x="289251" y="404985"/>
                    <a:pt x="375778" y="443442"/>
                  </a:cubicBezTo>
                  <a:cubicBezTo>
                    <a:pt x="447104" y="475031"/>
                    <a:pt x="486751" y="533722"/>
                    <a:pt x="498380" y="610634"/>
                  </a:cubicBezTo>
                  <a:cubicBezTo>
                    <a:pt x="501218" y="634110"/>
                    <a:pt x="498105" y="657926"/>
                    <a:pt x="489224" y="679855"/>
                  </a:cubicBezTo>
                  <a:cubicBezTo>
                    <a:pt x="485561" y="689396"/>
                    <a:pt x="486477" y="700108"/>
                    <a:pt x="491696" y="708880"/>
                  </a:cubicBezTo>
                  <a:cubicBezTo>
                    <a:pt x="502317" y="728840"/>
                    <a:pt x="511473" y="749717"/>
                    <a:pt x="520629" y="770410"/>
                  </a:cubicBezTo>
                  <a:cubicBezTo>
                    <a:pt x="527863" y="784300"/>
                    <a:pt x="522553" y="801449"/>
                    <a:pt x="508635" y="808729"/>
                  </a:cubicBezTo>
                  <a:cubicBezTo>
                    <a:pt x="507536" y="809305"/>
                    <a:pt x="506438" y="809809"/>
                    <a:pt x="505247" y="810239"/>
                  </a:cubicBezTo>
                  <a:cubicBezTo>
                    <a:pt x="492337" y="816649"/>
                    <a:pt x="491330" y="825072"/>
                    <a:pt x="493802" y="837708"/>
                  </a:cubicBezTo>
                  <a:lnTo>
                    <a:pt x="601387" y="837708"/>
                  </a:lnTo>
                  <a:cubicBezTo>
                    <a:pt x="603310" y="826629"/>
                    <a:pt x="603768" y="818480"/>
                    <a:pt x="590949" y="811887"/>
                  </a:cubicBezTo>
                  <a:cubicBezTo>
                    <a:pt x="570073" y="800991"/>
                    <a:pt x="567052" y="786983"/>
                    <a:pt x="576848" y="765557"/>
                  </a:cubicBezTo>
                  <a:cubicBezTo>
                    <a:pt x="586004" y="745596"/>
                    <a:pt x="595161" y="725728"/>
                    <a:pt x="603676" y="705492"/>
                  </a:cubicBezTo>
                  <a:cubicBezTo>
                    <a:pt x="606514" y="699440"/>
                    <a:pt x="607247" y="692564"/>
                    <a:pt x="605507" y="686081"/>
                  </a:cubicBezTo>
                  <a:cubicBezTo>
                    <a:pt x="562931" y="584081"/>
                    <a:pt x="644604" y="459557"/>
                    <a:pt x="745231" y="431905"/>
                  </a:cubicBezTo>
                  <a:cubicBezTo>
                    <a:pt x="763360" y="427235"/>
                    <a:pt x="783504" y="423847"/>
                    <a:pt x="804380" y="419361"/>
                  </a:cubicBezTo>
                  <a:close/>
                  <a:moveTo>
                    <a:pt x="120320" y="900703"/>
                  </a:moveTo>
                  <a:cubicBezTo>
                    <a:pt x="143485" y="898322"/>
                    <a:pt x="167658" y="897223"/>
                    <a:pt x="191189" y="892920"/>
                  </a:cubicBezTo>
                  <a:cubicBezTo>
                    <a:pt x="214721" y="889953"/>
                    <a:pt x="236603" y="879186"/>
                    <a:pt x="253268" y="862338"/>
                  </a:cubicBezTo>
                  <a:cubicBezTo>
                    <a:pt x="272221" y="841462"/>
                    <a:pt x="279088" y="813993"/>
                    <a:pt x="285955" y="788264"/>
                  </a:cubicBezTo>
                  <a:cubicBezTo>
                    <a:pt x="291358" y="768121"/>
                    <a:pt x="287146" y="745321"/>
                    <a:pt x="286871" y="724171"/>
                  </a:cubicBezTo>
                  <a:cubicBezTo>
                    <a:pt x="286597" y="721213"/>
                    <a:pt x="285132" y="718466"/>
                    <a:pt x="282934" y="716480"/>
                  </a:cubicBezTo>
                  <a:cubicBezTo>
                    <a:pt x="276434" y="711261"/>
                    <a:pt x="255466" y="714740"/>
                    <a:pt x="250338" y="721516"/>
                  </a:cubicBezTo>
                  <a:cubicBezTo>
                    <a:pt x="238710" y="737649"/>
                    <a:pt x="216277" y="741311"/>
                    <a:pt x="200070" y="729701"/>
                  </a:cubicBezTo>
                  <a:cubicBezTo>
                    <a:pt x="199430" y="729197"/>
                    <a:pt x="198698" y="728667"/>
                    <a:pt x="198056" y="728108"/>
                  </a:cubicBezTo>
                  <a:cubicBezTo>
                    <a:pt x="181117" y="715079"/>
                    <a:pt x="178004" y="690815"/>
                    <a:pt x="191097" y="673913"/>
                  </a:cubicBezTo>
                  <a:cubicBezTo>
                    <a:pt x="191280" y="673665"/>
                    <a:pt x="191464" y="673418"/>
                    <a:pt x="191647" y="673171"/>
                  </a:cubicBezTo>
                  <a:cubicBezTo>
                    <a:pt x="204283" y="657349"/>
                    <a:pt x="227265" y="654730"/>
                    <a:pt x="243105" y="667320"/>
                  </a:cubicBezTo>
                  <a:cubicBezTo>
                    <a:pt x="243745" y="667842"/>
                    <a:pt x="244387" y="668391"/>
                    <a:pt x="245027" y="668959"/>
                  </a:cubicBezTo>
                  <a:cubicBezTo>
                    <a:pt x="252627" y="677080"/>
                    <a:pt x="263615" y="681210"/>
                    <a:pt x="274693" y="680129"/>
                  </a:cubicBezTo>
                  <a:cubicBezTo>
                    <a:pt x="303719" y="680129"/>
                    <a:pt x="321024" y="697801"/>
                    <a:pt x="321481" y="726918"/>
                  </a:cubicBezTo>
                  <a:cubicBezTo>
                    <a:pt x="321481" y="732686"/>
                    <a:pt x="321481" y="738454"/>
                    <a:pt x="321481" y="746603"/>
                  </a:cubicBezTo>
                  <a:cubicBezTo>
                    <a:pt x="351789" y="721882"/>
                    <a:pt x="384568" y="722248"/>
                    <a:pt x="417897" y="724537"/>
                  </a:cubicBezTo>
                  <a:cubicBezTo>
                    <a:pt x="432546" y="725544"/>
                    <a:pt x="447196" y="725910"/>
                    <a:pt x="462854" y="726643"/>
                  </a:cubicBezTo>
                  <a:cubicBezTo>
                    <a:pt x="458825" y="717139"/>
                    <a:pt x="455803" y="707269"/>
                    <a:pt x="453698" y="697160"/>
                  </a:cubicBezTo>
                  <a:cubicBezTo>
                    <a:pt x="453606" y="686823"/>
                    <a:pt x="454430" y="676495"/>
                    <a:pt x="456170" y="666304"/>
                  </a:cubicBezTo>
                  <a:cubicBezTo>
                    <a:pt x="448295" y="666304"/>
                    <a:pt x="440329" y="666762"/>
                    <a:pt x="432455" y="666304"/>
                  </a:cubicBezTo>
                  <a:cubicBezTo>
                    <a:pt x="424672" y="665077"/>
                    <a:pt x="416798" y="668281"/>
                    <a:pt x="412036" y="674636"/>
                  </a:cubicBezTo>
                  <a:cubicBezTo>
                    <a:pt x="404162" y="684323"/>
                    <a:pt x="391527" y="688809"/>
                    <a:pt x="379258" y="686264"/>
                  </a:cubicBezTo>
                  <a:cubicBezTo>
                    <a:pt x="358748" y="683270"/>
                    <a:pt x="344555" y="664216"/>
                    <a:pt x="347486" y="643706"/>
                  </a:cubicBezTo>
                  <a:cubicBezTo>
                    <a:pt x="349317" y="631363"/>
                    <a:pt x="357099" y="620724"/>
                    <a:pt x="368361" y="615304"/>
                  </a:cubicBezTo>
                  <a:cubicBezTo>
                    <a:pt x="383561" y="608143"/>
                    <a:pt x="401690" y="611659"/>
                    <a:pt x="413135" y="624002"/>
                  </a:cubicBezTo>
                  <a:cubicBezTo>
                    <a:pt x="416066" y="627115"/>
                    <a:pt x="419727" y="631510"/>
                    <a:pt x="423207" y="631785"/>
                  </a:cubicBezTo>
                  <a:cubicBezTo>
                    <a:pt x="436667" y="632700"/>
                    <a:pt x="450675" y="631785"/>
                    <a:pt x="463494" y="631785"/>
                  </a:cubicBezTo>
                  <a:cubicBezTo>
                    <a:pt x="474665" y="583989"/>
                    <a:pt x="417713" y="495998"/>
                    <a:pt x="372756" y="479792"/>
                  </a:cubicBezTo>
                  <a:lnTo>
                    <a:pt x="372756" y="515135"/>
                  </a:lnTo>
                  <a:cubicBezTo>
                    <a:pt x="372756" y="549653"/>
                    <a:pt x="355817" y="566684"/>
                    <a:pt x="321024" y="566318"/>
                  </a:cubicBezTo>
                  <a:cubicBezTo>
                    <a:pt x="312509" y="565484"/>
                    <a:pt x="304084" y="568909"/>
                    <a:pt x="298591" y="575474"/>
                  </a:cubicBezTo>
                  <a:cubicBezTo>
                    <a:pt x="284857" y="590289"/>
                    <a:pt x="261691" y="591140"/>
                    <a:pt x="246858" y="577370"/>
                  </a:cubicBezTo>
                  <a:cubicBezTo>
                    <a:pt x="246218" y="576756"/>
                    <a:pt x="245577" y="576124"/>
                    <a:pt x="244936" y="575474"/>
                  </a:cubicBezTo>
                  <a:cubicBezTo>
                    <a:pt x="230194" y="560357"/>
                    <a:pt x="230194" y="536203"/>
                    <a:pt x="244936" y="521086"/>
                  </a:cubicBezTo>
                  <a:cubicBezTo>
                    <a:pt x="257480" y="506931"/>
                    <a:pt x="279088" y="505630"/>
                    <a:pt x="293281" y="518165"/>
                  </a:cubicBezTo>
                  <a:cubicBezTo>
                    <a:pt x="294654" y="519402"/>
                    <a:pt x="295936" y="520747"/>
                    <a:pt x="297127" y="522185"/>
                  </a:cubicBezTo>
                  <a:cubicBezTo>
                    <a:pt x="306283" y="533264"/>
                    <a:pt x="315988" y="532349"/>
                    <a:pt x="326975" y="532074"/>
                  </a:cubicBezTo>
                  <a:cubicBezTo>
                    <a:pt x="332652" y="532522"/>
                    <a:pt x="337688" y="528274"/>
                    <a:pt x="338146" y="522579"/>
                  </a:cubicBezTo>
                  <a:cubicBezTo>
                    <a:pt x="338146" y="521864"/>
                    <a:pt x="338146" y="521150"/>
                    <a:pt x="338055" y="520445"/>
                  </a:cubicBezTo>
                  <a:cubicBezTo>
                    <a:pt x="338055" y="501126"/>
                    <a:pt x="338055" y="481806"/>
                    <a:pt x="338055" y="462853"/>
                  </a:cubicBezTo>
                  <a:cubicBezTo>
                    <a:pt x="264805" y="433553"/>
                    <a:pt x="114368" y="466515"/>
                    <a:pt x="83787" y="518614"/>
                  </a:cubicBezTo>
                  <a:cubicBezTo>
                    <a:pt x="92943" y="518614"/>
                    <a:pt x="101549" y="518156"/>
                    <a:pt x="110157" y="518614"/>
                  </a:cubicBezTo>
                  <a:cubicBezTo>
                    <a:pt x="134421" y="520125"/>
                    <a:pt x="152916" y="541029"/>
                    <a:pt x="151360" y="565302"/>
                  </a:cubicBezTo>
                  <a:cubicBezTo>
                    <a:pt x="151360" y="565402"/>
                    <a:pt x="151360" y="565494"/>
                    <a:pt x="151360" y="565586"/>
                  </a:cubicBezTo>
                  <a:cubicBezTo>
                    <a:pt x="149986" y="576271"/>
                    <a:pt x="153832" y="586956"/>
                    <a:pt x="161706" y="594336"/>
                  </a:cubicBezTo>
                  <a:cubicBezTo>
                    <a:pt x="175624" y="608262"/>
                    <a:pt x="175715" y="630878"/>
                    <a:pt x="161798" y="644832"/>
                  </a:cubicBezTo>
                  <a:cubicBezTo>
                    <a:pt x="160973" y="645583"/>
                    <a:pt x="160241" y="646307"/>
                    <a:pt x="159417" y="646984"/>
                  </a:cubicBezTo>
                  <a:cubicBezTo>
                    <a:pt x="144767" y="660975"/>
                    <a:pt x="121602" y="660471"/>
                    <a:pt x="107593" y="645858"/>
                  </a:cubicBezTo>
                  <a:cubicBezTo>
                    <a:pt x="107501" y="645720"/>
                    <a:pt x="107318" y="645574"/>
                    <a:pt x="107226" y="645427"/>
                  </a:cubicBezTo>
                  <a:cubicBezTo>
                    <a:pt x="92851" y="631812"/>
                    <a:pt x="92301" y="609151"/>
                    <a:pt x="105945" y="594812"/>
                  </a:cubicBezTo>
                  <a:cubicBezTo>
                    <a:pt x="106311" y="594373"/>
                    <a:pt x="106769" y="593933"/>
                    <a:pt x="107226" y="593512"/>
                  </a:cubicBezTo>
                  <a:cubicBezTo>
                    <a:pt x="117390" y="584997"/>
                    <a:pt x="117024" y="575932"/>
                    <a:pt x="116382" y="565494"/>
                  </a:cubicBezTo>
                  <a:cubicBezTo>
                    <a:pt x="117299" y="559185"/>
                    <a:pt x="112903" y="553343"/>
                    <a:pt x="106586" y="552446"/>
                  </a:cubicBezTo>
                  <a:cubicBezTo>
                    <a:pt x="105395" y="552272"/>
                    <a:pt x="104205" y="552291"/>
                    <a:pt x="103014" y="552492"/>
                  </a:cubicBezTo>
                  <a:cubicBezTo>
                    <a:pt x="89738" y="552492"/>
                    <a:pt x="76461" y="552950"/>
                    <a:pt x="63185" y="552492"/>
                  </a:cubicBezTo>
                  <a:cubicBezTo>
                    <a:pt x="57417" y="551658"/>
                    <a:pt x="51923" y="555056"/>
                    <a:pt x="50091" y="560549"/>
                  </a:cubicBezTo>
                  <a:cubicBezTo>
                    <a:pt x="21707" y="623452"/>
                    <a:pt x="22623" y="684341"/>
                    <a:pt x="62910" y="742392"/>
                  </a:cubicBezTo>
                  <a:cubicBezTo>
                    <a:pt x="69686" y="750092"/>
                    <a:pt x="75454" y="758616"/>
                    <a:pt x="80032" y="767754"/>
                  </a:cubicBezTo>
                  <a:cubicBezTo>
                    <a:pt x="90012" y="795223"/>
                    <a:pt x="109698" y="802731"/>
                    <a:pt x="136252" y="797604"/>
                  </a:cubicBezTo>
                  <a:cubicBezTo>
                    <a:pt x="141105" y="796853"/>
                    <a:pt x="145683" y="794655"/>
                    <a:pt x="149345" y="791286"/>
                  </a:cubicBezTo>
                  <a:cubicBezTo>
                    <a:pt x="163812" y="774347"/>
                    <a:pt x="189358" y="772378"/>
                    <a:pt x="206297" y="786881"/>
                  </a:cubicBezTo>
                  <a:cubicBezTo>
                    <a:pt x="206572" y="787129"/>
                    <a:pt x="206846" y="787376"/>
                    <a:pt x="207121" y="787624"/>
                  </a:cubicBezTo>
                  <a:cubicBezTo>
                    <a:pt x="221862" y="800845"/>
                    <a:pt x="223144" y="823543"/>
                    <a:pt x="209868" y="838303"/>
                  </a:cubicBezTo>
                  <a:cubicBezTo>
                    <a:pt x="209043" y="839283"/>
                    <a:pt x="208128" y="840217"/>
                    <a:pt x="207121" y="841096"/>
                  </a:cubicBezTo>
                  <a:cubicBezTo>
                    <a:pt x="191921" y="856112"/>
                    <a:pt x="167475" y="855983"/>
                    <a:pt x="152458" y="840821"/>
                  </a:cubicBezTo>
                  <a:cubicBezTo>
                    <a:pt x="151543" y="839832"/>
                    <a:pt x="150536" y="838798"/>
                    <a:pt x="149711" y="837708"/>
                  </a:cubicBezTo>
                  <a:cubicBezTo>
                    <a:pt x="147697" y="835327"/>
                    <a:pt x="144767" y="832305"/>
                    <a:pt x="142020" y="832123"/>
                  </a:cubicBezTo>
                  <a:cubicBezTo>
                    <a:pt x="132315" y="831482"/>
                    <a:pt x="122517" y="832123"/>
                    <a:pt x="113728" y="832123"/>
                  </a:cubicBezTo>
                  <a:close/>
                  <a:moveTo>
                    <a:pt x="972946" y="898414"/>
                  </a:moveTo>
                  <a:cubicBezTo>
                    <a:pt x="972946" y="889257"/>
                    <a:pt x="972946" y="881566"/>
                    <a:pt x="972946" y="873692"/>
                  </a:cubicBezTo>
                  <a:cubicBezTo>
                    <a:pt x="974960" y="828827"/>
                    <a:pt x="994463" y="790736"/>
                    <a:pt x="1019551" y="754661"/>
                  </a:cubicBezTo>
                  <a:cubicBezTo>
                    <a:pt x="1027517" y="744113"/>
                    <a:pt x="1034750" y="733080"/>
                    <a:pt x="1041342" y="721607"/>
                  </a:cubicBezTo>
                  <a:cubicBezTo>
                    <a:pt x="1082912" y="641399"/>
                    <a:pt x="1052147" y="537384"/>
                    <a:pt x="971939" y="490230"/>
                  </a:cubicBezTo>
                  <a:cubicBezTo>
                    <a:pt x="911691" y="454795"/>
                    <a:pt x="845858" y="447562"/>
                    <a:pt x="777644" y="457450"/>
                  </a:cubicBezTo>
                  <a:cubicBezTo>
                    <a:pt x="671249" y="472925"/>
                    <a:pt x="598732" y="589941"/>
                    <a:pt x="635723" y="676009"/>
                  </a:cubicBezTo>
                  <a:cubicBezTo>
                    <a:pt x="641217" y="689688"/>
                    <a:pt x="639843" y="705199"/>
                    <a:pt x="631969" y="717670"/>
                  </a:cubicBezTo>
                  <a:cubicBezTo>
                    <a:pt x="630778" y="720426"/>
                    <a:pt x="629771" y="723274"/>
                    <a:pt x="629039" y="726185"/>
                  </a:cubicBezTo>
                  <a:cubicBezTo>
                    <a:pt x="652570" y="725087"/>
                    <a:pt x="674820" y="723896"/>
                    <a:pt x="697069" y="723072"/>
                  </a:cubicBezTo>
                  <a:cubicBezTo>
                    <a:pt x="746696" y="721332"/>
                    <a:pt x="782222" y="743582"/>
                    <a:pt x="803648" y="787806"/>
                  </a:cubicBezTo>
                  <a:cubicBezTo>
                    <a:pt x="811339" y="803738"/>
                    <a:pt x="816832" y="820769"/>
                    <a:pt x="823334" y="837250"/>
                  </a:cubicBezTo>
                  <a:cubicBezTo>
                    <a:pt x="829926" y="856139"/>
                    <a:pt x="844027" y="871485"/>
                    <a:pt x="862248" y="879643"/>
                  </a:cubicBezTo>
                  <a:cubicBezTo>
                    <a:pt x="897132" y="894614"/>
                    <a:pt x="935131" y="901051"/>
                    <a:pt x="973038" y="898414"/>
                  </a:cubicBezTo>
                  <a:close/>
                  <a:moveTo>
                    <a:pt x="538118" y="301154"/>
                  </a:moveTo>
                  <a:cubicBezTo>
                    <a:pt x="551302" y="301154"/>
                    <a:pt x="564579" y="301612"/>
                    <a:pt x="577855" y="301154"/>
                  </a:cubicBezTo>
                  <a:cubicBezTo>
                    <a:pt x="581701" y="300486"/>
                    <a:pt x="585089" y="298096"/>
                    <a:pt x="587012" y="294653"/>
                  </a:cubicBezTo>
                  <a:cubicBezTo>
                    <a:pt x="595436" y="273878"/>
                    <a:pt x="607888" y="254988"/>
                    <a:pt x="623636" y="239075"/>
                  </a:cubicBezTo>
                  <a:cubicBezTo>
                    <a:pt x="647901" y="214426"/>
                    <a:pt x="660170" y="180338"/>
                    <a:pt x="657057" y="145865"/>
                  </a:cubicBezTo>
                  <a:cubicBezTo>
                    <a:pt x="652295" y="79793"/>
                    <a:pt x="594886" y="30075"/>
                    <a:pt x="528870" y="34818"/>
                  </a:cubicBezTo>
                  <a:cubicBezTo>
                    <a:pt x="525390" y="35056"/>
                    <a:pt x="522003" y="35450"/>
                    <a:pt x="518615" y="35990"/>
                  </a:cubicBezTo>
                  <a:cubicBezTo>
                    <a:pt x="473933" y="42720"/>
                    <a:pt x="437399" y="74950"/>
                    <a:pt x="425039" y="118396"/>
                  </a:cubicBezTo>
                  <a:cubicBezTo>
                    <a:pt x="410297" y="160185"/>
                    <a:pt x="421376" y="206744"/>
                    <a:pt x="453331" y="237427"/>
                  </a:cubicBezTo>
                  <a:cubicBezTo>
                    <a:pt x="469446" y="253093"/>
                    <a:pt x="481898" y="272055"/>
                    <a:pt x="489956" y="293005"/>
                  </a:cubicBezTo>
                  <a:cubicBezTo>
                    <a:pt x="491146" y="298270"/>
                    <a:pt x="496365" y="301593"/>
                    <a:pt x="501676" y="300513"/>
                  </a:cubicBezTo>
                  <a:cubicBezTo>
                    <a:pt x="514037" y="300971"/>
                    <a:pt x="526032" y="301154"/>
                    <a:pt x="538209" y="301154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 defTabSz="1828343">
                <a:defRPr/>
              </a:pPr>
              <a:endParaRPr lang="en-US" sz="3599">
                <a:solidFill>
                  <a:prstClr val="black"/>
                </a:solidFill>
                <a:latin typeface="Open Sans"/>
              </a:endParaRPr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BE07F4DA-F31F-E35A-4CF7-BE533584C4AA}"/>
                </a:ext>
              </a:extLst>
            </p:cNvPr>
            <p:cNvSpPr/>
            <p:nvPr/>
          </p:nvSpPr>
          <p:spPr>
            <a:xfrm>
              <a:off x="1855164" y="2759577"/>
              <a:ext cx="74173" cy="52654"/>
            </a:xfrm>
            <a:custGeom>
              <a:avLst/>
              <a:gdLst>
                <a:gd name="connsiteX0" fmla="*/ 57852 w 74173"/>
                <a:gd name="connsiteY0" fmla="*/ -79 h 52654"/>
                <a:gd name="connsiteX1" fmla="*/ 72228 w 74173"/>
                <a:gd name="connsiteY1" fmla="*/ 15395 h 52654"/>
                <a:gd name="connsiteX2" fmla="*/ 65269 w 74173"/>
                <a:gd name="connsiteY2" fmla="*/ 34073 h 52654"/>
                <a:gd name="connsiteX3" fmla="*/ 64354 w 74173"/>
                <a:gd name="connsiteY3" fmla="*/ 34439 h 52654"/>
                <a:gd name="connsiteX4" fmla="*/ 18573 w 74173"/>
                <a:gd name="connsiteY4" fmla="*/ 51653 h 52654"/>
                <a:gd name="connsiteX5" fmla="*/ 260 w 74173"/>
                <a:gd name="connsiteY5" fmla="*/ 43394 h 52654"/>
                <a:gd name="connsiteX6" fmla="*/ -290 w 74173"/>
                <a:gd name="connsiteY6" fmla="*/ 41490 h 52654"/>
                <a:gd name="connsiteX7" fmla="*/ 4288 w 74173"/>
                <a:gd name="connsiteY7" fmla="*/ 22720 h 52654"/>
                <a:gd name="connsiteX8" fmla="*/ 57852 w 74173"/>
                <a:gd name="connsiteY8" fmla="*/ -79 h 52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4173" h="52654">
                  <a:moveTo>
                    <a:pt x="57852" y="-79"/>
                  </a:moveTo>
                  <a:cubicBezTo>
                    <a:pt x="62888" y="5140"/>
                    <a:pt x="69572" y="9077"/>
                    <a:pt x="72228" y="15395"/>
                  </a:cubicBezTo>
                  <a:cubicBezTo>
                    <a:pt x="75432" y="22481"/>
                    <a:pt x="72320" y="30841"/>
                    <a:pt x="65269" y="34073"/>
                  </a:cubicBezTo>
                  <a:cubicBezTo>
                    <a:pt x="64903" y="34201"/>
                    <a:pt x="64628" y="34330"/>
                    <a:pt x="64354" y="34439"/>
                  </a:cubicBezTo>
                  <a:cubicBezTo>
                    <a:pt x="49429" y="40995"/>
                    <a:pt x="34138" y="46736"/>
                    <a:pt x="18573" y="51653"/>
                  </a:cubicBezTo>
                  <a:cubicBezTo>
                    <a:pt x="11247" y="54428"/>
                    <a:pt x="3006" y="50728"/>
                    <a:pt x="260" y="43394"/>
                  </a:cubicBezTo>
                  <a:cubicBezTo>
                    <a:pt x="77" y="42772"/>
                    <a:pt x="-106" y="42140"/>
                    <a:pt x="-290" y="41490"/>
                  </a:cubicBezTo>
                  <a:cubicBezTo>
                    <a:pt x="-1572" y="35630"/>
                    <a:pt x="352" y="24826"/>
                    <a:pt x="4288" y="22720"/>
                  </a:cubicBezTo>
                  <a:cubicBezTo>
                    <a:pt x="20678" y="14204"/>
                    <a:pt x="38167" y="8070"/>
                    <a:pt x="57852" y="-79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 defTabSz="1828343">
                <a:defRPr/>
              </a:pPr>
              <a:endParaRPr lang="en-US" sz="3599">
                <a:solidFill>
                  <a:prstClr val="black"/>
                </a:solidFill>
                <a:latin typeface="Open Sans"/>
              </a:endParaRPr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973D2D25-37FA-68FE-E9ED-814D9F6883F2}"/>
                </a:ext>
              </a:extLst>
            </p:cNvPr>
            <p:cNvSpPr/>
            <p:nvPr/>
          </p:nvSpPr>
          <p:spPr>
            <a:xfrm>
              <a:off x="1423493" y="2841617"/>
              <a:ext cx="78003" cy="34152"/>
            </a:xfrm>
            <a:custGeom>
              <a:avLst/>
              <a:gdLst>
                <a:gd name="connsiteX0" fmla="*/ 38123 w 78003"/>
                <a:gd name="connsiteY0" fmla="*/ 33982 h 34152"/>
                <a:gd name="connsiteX1" fmla="*/ 15324 w 78003"/>
                <a:gd name="connsiteY1" fmla="*/ 33982 h 34152"/>
                <a:gd name="connsiteX2" fmla="*/ -608 w 78003"/>
                <a:gd name="connsiteY2" fmla="*/ 17894 h 34152"/>
                <a:gd name="connsiteX3" fmla="*/ -608 w 78003"/>
                <a:gd name="connsiteY3" fmla="*/ 16951 h 34152"/>
                <a:gd name="connsiteX4" fmla="*/ 12668 w 78003"/>
                <a:gd name="connsiteY4" fmla="*/ 552 h 34152"/>
                <a:gd name="connsiteX5" fmla="*/ 14499 w 78003"/>
                <a:gd name="connsiteY5" fmla="*/ 470 h 34152"/>
                <a:gd name="connsiteX6" fmla="*/ 62204 w 78003"/>
                <a:gd name="connsiteY6" fmla="*/ 470 h 34152"/>
                <a:gd name="connsiteX7" fmla="*/ 77220 w 78003"/>
                <a:gd name="connsiteY7" fmla="*/ 18947 h 34152"/>
                <a:gd name="connsiteX8" fmla="*/ 60830 w 78003"/>
                <a:gd name="connsiteY8" fmla="*/ 34073 h 34152"/>
                <a:gd name="connsiteX9" fmla="*/ 38123 w 78003"/>
                <a:gd name="connsiteY9" fmla="*/ 34073 h 34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003" h="34152">
                  <a:moveTo>
                    <a:pt x="38123" y="33982"/>
                  </a:moveTo>
                  <a:cubicBezTo>
                    <a:pt x="30522" y="33982"/>
                    <a:pt x="22923" y="33982"/>
                    <a:pt x="15324" y="33982"/>
                  </a:cubicBezTo>
                  <a:cubicBezTo>
                    <a:pt x="6441" y="33945"/>
                    <a:pt x="-700" y="26748"/>
                    <a:pt x="-608" y="17894"/>
                  </a:cubicBezTo>
                  <a:cubicBezTo>
                    <a:pt x="-608" y="17583"/>
                    <a:pt x="-608" y="17263"/>
                    <a:pt x="-608" y="16951"/>
                  </a:cubicBezTo>
                  <a:cubicBezTo>
                    <a:pt x="-1433" y="8756"/>
                    <a:pt x="4519" y="1413"/>
                    <a:pt x="12668" y="552"/>
                  </a:cubicBezTo>
                  <a:cubicBezTo>
                    <a:pt x="13309" y="488"/>
                    <a:pt x="13859" y="461"/>
                    <a:pt x="14499" y="470"/>
                  </a:cubicBezTo>
                  <a:cubicBezTo>
                    <a:pt x="30340" y="-262"/>
                    <a:pt x="46363" y="-262"/>
                    <a:pt x="62204" y="470"/>
                  </a:cubicBezTo>
                  <a:cubicBezTo>
                    <a:pt x="71451" y="1422"/>
                    <a:pt x="78227" y="9690"/>
                    <a:pt x="77220" y="18947"/>
                  </a:cubicBezTo>
                  <a:cubicBezTo>
                    <a:pt x="76395" y="27408"/>
                    <a:pt x="69346" y="33899"/>
                    <a:pt x="60830" y="34073"/>
                  </a:cubicBezTo>
                  <a:cubicBezTo>
                    <a:pt x="53231" y="34073"/>
                    <a:pt x="45630" y="34073"/>
                    <a:pt x="38123" y="34073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 defTabSz="1828343">
                <a:defRPr/>
              </a:pPr>
              <a:endParaRPr lang="en-US" sz="3599">
                <a:solidFill>
                  <a:prstClr val="black"/>
                </a:solidFill>
                <a:latin typeface="Open Sans"/>
              </a:endParaRPr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A0F8E4C3-AFF6-B79B-DD6D-E1E61780D8D2}"/>
                </a:ext>
              </a:extLst>
            </p:cNvPr>
            <p:cNvSpPr/>
            <p:nvPr/>
          </p:nvSpPr>
          <p:spPr>
            <a:xfrm>
              <a:off x="1426081" y="2761500"/>
              <a:ext cx="75578" cy="52275"/>
            </a:xfrm>
            <a:custGeom>
              <a:avLst/>
              <a:gdLst>
                <a:gd name="connsiteX0" fmla="*/ 14567 w 75578"/>
                <a:gd name="connsiteY0" fmla="*/ -79 h 52275"/>
                <a:gd name="connsiteX1" fmla="*/ 67398 w 75578"/>
                <a:gd name="connsiteY1" fmla="*/ 21712 h 52275"/>
                <a:gd name="connsiteX2" fmla="*/ 73167 w 75578"/>
                <a:gd name="connsiteY2" fmla="*/ 41206 h 52275"/>
                <a:gd name="connsiteX3" fmla="*/ 72251 w 75578"/>
                <a:gd name="connsiteY3" fmla="*/ 42680 h 52275"/>
                <a:gd name="connsiteX4" fmla="*/ 52199 w 75578"/>
                <a:gd name="connsiteY4" fmla="*/ 51195 h 52275"/>
                <a:gd name="connsiteX5" fmla="*/ 9714 w 75578"/>
                <a:gd name="connsiteY5" fmla="*/ 35264 h 52275"/>
                <a:gd name="connsiteX6" fmla="*/ 100 w 75578"/>
                <a:gd name="connsiteY6" fmla="*/ 16191 h 52275"/>
                <a:gd name="connsiteX7" fmla="*/ 558 w 75578"/>
                <a:gd name="connsiteY7" fmla="*/ 14937 h 52275"/>
                <a:gd name="connsiteX8" fmla="*/ 14567 w 75578"/>
                <a:gd name="connsiteY8" fmla="*/ -79 h 52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578" h="52275">
                  <a:moveTo>
                    <a:pt x="14567" y="-79"/>
                  </a:moveTo>
                  <a:cubicBezTo>
                    <a:pt x="34070" y="7795"/>
                    <a:pt x="51192" y="13747"/>
                    <a:pt x="67398" y="21712"/>
                  </a:cubicBezTo>
                  <a:cubicBezTo>
                    <a:pt x="74357" y="25503"/>
                    <a:pt x="76921" y="34229"/>
                    <a:pt x="73167" y="41206"/>
                  </a:cubicBezTo>
                  <a:cubicBezTo>
                    <a:pt x="72892" y="41719"/>
                    <a:pt x="72617" y="42204"/>
                    <a:pt x="72251" y="42680"/>
                  </a:cubicBezTo>
                  <a:cubicBezTo>
                    <a:pt x="68864" y="50390"/>
                    <a:pt x="60073" y="54134"/>
                    <a:pt x="52199" y="51195"/>
                  </a:cubicBezTo>
                  <a:cubicBezTo>
                    <a:pt x="37824" y="46343"/>
                    <a:pt x="23631" y="41124"/>
                    <a:pt x="9714" y="35264"/>
                  </a:cubicBezTo>
                  <a:cubicBezTo>
                    <a:pt x="1748" y="32654"/>
                    <a:pt x="-2555" y="24121"/>
                    <a:pt x="100" y="16191"/>
                  </a:cubicBezTo>
                  <a:cubicBezTo>
                    <a:pt x="192" y="15770"/>
                    <a:pt x="375" y="15349"/>
                    <a:pt x="558" y="14937"/>
                  </a:cubicBezTo>
                  <a:cubicBezTo>
                    <a:pt x="2664" y="8985"/>
                    <a:pt x="9532" y="4865"/>
                    <a:pt x="14567" y="-79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 defTabSz="1828343">
                <a:defRPr/>
              </a:pPr>
              <a:endParaRPr lang="en-US" sz="3599">
                <a:solidFill>
                  <a:prstClr val="black"/>
                </a:solidFill>
                <a:latin typeface="Open Sans"/>
              </a:endParaRPr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D59625B8-9186-C0F2-777F-B2209B9E4E5A}"/>
                </a:ext>
              </a:extLst>
            </p:cNvPr>
            <p:cNvSpPr/>
            <p:nvPr/>
          </p:nvSpPr>
          <p:spPr>
            <a:xfrm>
              <a:off x="1854880" y="2841467"/>
              <a:ext cx="78416" cy="34227"/>
            </a:xfrm>
            <a:custGeom>
              <a:avLst/>
              <a:gdLst>
                <a:gd name="connsiteX0" fmla="*/ 37902 w 78416"/>
                <a:gd name="connsiteY0" fmla="*/ 34131 h 34227"/>
                <a:gd name="connsiteX1" fmla="*/ 16293 w 78416"/>
                <a:gd name="connsiteY1" fmla="*/ 34131 h 34227"/>
                <a:gd name="connsiteX2" fmla="*/ -554 w 78416"/>
                <a:gd name="connsiteY2" fmla="*/ 18767 h 34227"/>
                <a:gd name="connsiteX3" fmla="*/ -554 w 78416"/>
                <a:gd name="connsiteY3" fmla="*/ 17925 h 34227"/>
                <a:gd name="connsiteX4" fmla="*/ 12814 w 78416"/>
                <a:gd name="connsiteY4" fmla="*/ 565 h 34227"/>
                <a:gd name="connsiteX5" fmla="*/ 14920 w 78416"/>
                <a:gd name="connsiteY5" fmla="*/ 436 h 34227"/>
                <a:gd name="connsiteX6" fmla="*/ 62623 w 78416"/>
                <a:gd name="connsiteY6" fmla="*/ 436 h 34227"/>
                <a:gd name="connsiteX7" fmla="*/ 77731 w 78416"/>
                <a:gd name="connsiteY7" fmla="*/ 15874 h 34227"/>
                <a:gd name="connsiteX8" fmla="*/ 77548 w 78416"/>
                <a:gd name="connsiteY8" fmla="*/ 18291 h 34227"/>
                <a:gd name="connsiteX9" fmla="*/ 63265 w 78416"/>
                <a:gd name="connsiteY9" fmla="*/ 34039 h 34227"/>
                <a:gd name="connsiteX10" fmla="*/ 61800 w 78416"/>
                <a:gd name="connsiteY10" fmla="*/ 34039 h 34227"/>
                <a:gd name="connsiteX11" fmla="*/ 37902 w 78416"/>
                <a:gd name="connsiteY11" fmla="*/ 34039 h 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8416" h="34227">
                  <a:moveTo>
                    <a:pt x="37902" y="34131"/>
                  </a:moveTo>
                  <a:cubicBezTo>
                    <a:pt x="30760" y="34131"/>
                    <a:pt x="23527" y="34131"/>
                    <a:pt x="16293" y="34131"/>
                  </a:cubicBezTo>
                  <a:cubicBezTo>
                    <a:pt x="7412" y="34534"/>
                    <a:pt x="-96" y="27658"/>
                    <a:pt x="-554" y="18767"/>
                  </a:cubicBezTo>
                  <a:cubicBezTo>
                    <a:pt x="-554" y="18483"/>
                    <a:pt x="-554" y="18208"/>
                    <a:pt x="-554" y="17925"/>
                  </a:cubicBezTo>
                  <a:cubicBezTo>
                    <a:pt x="-1652" y="9455"/>
                    <a:pt x="4298" y="1681"/>
                    <a:pt x="12814" y="565"/>
                  </a:cubicBezTo>
                  <a:cubicBezTo>
                    <a:pt x="13455" y="473"/>
                    <a:pt x="14188" y="427"/>
                    <a:pt x="14920" y="436"/>
                  </a:cubicBezTo>
                  <a:cubicBezTo>
                    <a:pt x="30760" y="-205"/>
                    <a:pt x="46692" y="-296"/>
                    <a:pt x="62623" y="436"/>
                  </a:cubicBezTo>
                  <a:cubicBezTo>
                    <a:pt x="71047" y="519"/>
                    <a:pt x="77823" y="7432"/>
                    <a:pt x="77731" y="15874"/>
                  </a:cubicBezTo>
                  <a:cubicBezTo>
                    <a:pt x="77731" y="16689"/>
                    <a:pt x="77640" y="17494"/>
                    <a:pt x="77548" y="18291"/>
                  </a:cubicBezTo>
                  <a:cubicBezTo>
                    <a:pt x="78006" y="26577"/>
                    <a:pt x="71597" y="33628"/>
                    <a:pt x="63265" y="34039"/>
                  </a:cubicBezTo>
                  <a:cubicBezTo>
                    <a:pt x="62807" y="34067"/>
                    <a:pt x="62258" y="34067"/>
                    <a:pt x="61800" y="34039"/>
                  </a:cubicBezTo>
                  <a:cubicBezTo>
                    <a:pt x="53834" y="34039"/>
                    <a:pt x="45868" y="34039"/>
                    <a:pt x="37902" y="34039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 defTabSz="1828343">
                <a:defRPr/>
              </a:pPr>
              <a:endParaRPr lang="en-US" sz="3599">
                <a:solidFill>
                  <a:prstClr val="black"/>
                </a:solidFill>
                <a:latin typeface="Open Sans"/>
              </a:endParaRPr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5663658F-1239-9F23-5E1C-7B998F21A704}"/>
                </a:ext>
              </a:extLst>
            </p:cNvPr>
            <p:cNvSpPr/>
            <p:nvPr/>
          </p:nvSpPr>
          <p:spPr>
            <a:xfrm>
              <a:off x="1425130" y="2904413"/>
              <a:ext cx="75906" cy="48097"/>
            </a:xfrm>
            <a:custGeom>
              <a:avLst/>
              <a:gdLst>
                <a:gd name="connsiteX0" fmla="*/ 75217 w 75906"/>
                <a:gd name="connsiteY0" fmla="*/ 21179 h 48097"/>
                <a:gd name="connsiteX1" fmla="*/ 63222 w 75906"/>
                <a:gd name="connsiteY1" fmla="*/ 32990 h 48097"/>
                <a:gd name="connsiteX2" fmla="*/ 22385 w 75906"/>
                <a:gd name="connsiteY2" fmla="*/ 46907 h 48097"/>
                <a:gd name="connsiteX3" fmla="*/ 410 w 75906"/>
                <a:gd name="connsiteY3" fmla="*/ 37019 h 48097"/>
                <a:gd name="connsiteX4" fmla="*/ 10299 w 75906"/>
                <a:gd name="connsiteY4" fmla="*/ 15044 h 48097"/>
                <a:gd name="connsiteX5" fmla="*/ 54432 w 75906"/>
                <a:gd name="connsiteY5" fmla="*/ 486 h 48097"/>
                <a:gd name="connsiteX6" fmla="*/ 75217 w 75906"/>
                <a:gd name="connsiteY6" fmla="*/ 21179 h 48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906" h="48097">
                  <a:moveTo>
                    <a:pt x="75217" y="21179"/>
                  </a:moveTo>
                  <a:cubicBezTo>
                    <a:pt x="72653" y="23742"/>
                    <a:pt x="68898" y="30335"/>
                    <a:pt x="63222" y="32990"/>
                  </a:cubicBezTo>
                  <a:cubicBezTo>
                    <a:pt x="49854" y="38420"/>
                    <a:pt x="36211" y="43071"/>
                    <a:pt x="22385" y="46907"/>
                  </a:cubicBezTo>
                  <a:cubicBezTo>
                    <a:pt x="13596" y="50240"/>
                    <a:pt x="3706" y="45818"/>
                    <a:pt x="410" y="37019"/>
                  </a:cubicBezTo>
                  <a:cubicBezTo>
                    <a:pt x="-2886" y="28220"/>
                    <a:pt x="1509" y="18386"/>
                    <a:pt x="10299" y="15044"/>
                  </a:cubicBezTo>
                  <a:cubicBezTo>
                    <a:pt x="24766" y="9385"/>
                    <a:pt x="39507" y="4523"/>
                    <a:pt x="54432" y="486"/>
                  </a:cubicBezTo>
                  <a:cubicBezTo>
                    <a:pt x="65511" y="-2444"/>
                    <a:pt x="75492" y="6254"/>
                    <a:pt x="75217" y="21179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 defTabSz="1828343">
                <a:defRPr/>
              </a:pPr>
              <a:endParaRPr lang="en-US" sz="3599">
                <a:solidFill>
                  <a:prstClr val="black"/>
                </a:solidFill>
                <a:latin typeface="Open Sans"/>
              </a:endParaRPr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2A8D0D5C-4369-27CB-006A-EA5A426B79FA}"/>
                </a:ext>
              </a:extLst>
            </p:cNvPr>
            <p:cNvSpPr/>
            <p:nvPr/>
          </p:nvSpPr>
          <p:spPr>
            <a:xfrm>
              <a:off x="1853713" y="2906088"/>
              <a:ext cx="75673" cy="47781"/>
            </a:xfrm>
            <a:custGeom>
              <a:avLst/>
              <a:gdLst>
                <a:gd name="connsiteX0" fmla="*/ 74778 w 75673"/>
                <a:gd name="connsiteY0" fmla="*/ 31315 h 47781"/>
                <a:gd name="connsiteX1" fmla="*/ 57472 w 75673"/>
                <a:gd name="connsiteY1" fmla="*/ 47695 h 47781"/>
                <a:gd name="connsiteX2" fmla="*/ 53352 w 75673"/>
                <a:gd name="connsiteY2" fmla="*/ 47063 h 47781"/>
                <a:gd name="connsiteX3" fmla="*/ 10501 w 75673"/>
                <a:gd name="connsiteY3" fmla="*/ 32780 h 47781"/>
                <a:gd name="connsiteX4" fmla="*/ 246 w 75673"/>
                <a:gd name="connsiteY4" fmla="*/ 11720 h 47781"/>
                <a:gd name="connsiteX5" fmla="*/ 246 w 75673"/>
                <a:gd name="connsiteY5" fmla="*/ 11629 h 47781"/>
                <a:gd name="connsiteX6" fmla="*/ 21946 w 75673"/>
                <a:gd name="connsiteY6" fmla="*/ 806 h 47781"/>
                <a:gd name="connsiteX7" fmla="*/ 22221 w 75673"/>
                <a:gd name="connsiteY7" fmla="*/ 916 h 47781"/>
                <a:gd name="connsiteX8" fmla="*/ 64064 w 75673"/>
                <a:gd name="connsiteY8" fmla="*/ 14742 h 47781"/>
                <a:gd name="connsiteX9" fmla="*/ 74778 w 75673"/>
                <a:gd name="connsiteY9" fmla="*/ 31315 h 47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5673" h="47781">
                  <a:moveTo>
                    <a:pt x="74778" y="31315"/>
                  </a:moveTo>
                  <a:cubicBezTo>
                    <a:pt x="74503" y="40617"/>
                    <a:pt x="66812" y="47951"/>
                    <a:pt x="57472" y="47695"/>
                  </a:cubicBezTo>
                  <a:cubicBezTo>
                    <a:pt x="56099" y="47659"/>
                    <a:pt x="54725" y="47439"/>
                    <a:pt x="53352" y="47063"/>
                  </a:cubicBezTo>
                  <a:cubicBezTo>
                    <a:pt x="38885" y="42916"/>
                    <a:pt x="24602" y="38154"/>
                    <a:pt x="10501" y="32780"/>
                  </a:cubicBezTo>
                  <a:cubicBezTo>
                    <a:pt x="1803" y="29804"/>
                    <a:pt x="-2775" y="20373"/>
                    <a:pt x="246" y="11720"/>
                  </a:cubicBezTo>
                  <a:cubicBezTo>
                    <a:pt x="246" y="11693"/>
                    <a:pt x="246" y="11656"/>
                    <a:pt x="246" y="11629"/>
                  </a:cubicBezTo>
                  <a:cubicBezTo>
                    <a:pt x="3267" y="2656"/>
                    <a:pt x="12973" y="-2188"/>
                    <a:pt x="21946" y="806"/>
                  </a:cubicBezTo>
                  <a:cubicBezTo>
                    <a:pt x="22038" y="843"/>
                    <a:pt x="22129" y="879"/>
                    <a:pt x="22221" y="916"/>
                  </a:cubicBezTo>
                  <a:cubicBezTo>
                    <a:pt x="36321" y="5036"/>
                    <a:pt x="50238" y="10072"/>
                    <a:pt x="64064" y="14742"/>
                  </a:cubicBezTo>
                  <a:cubicBezTo>
                    <a:pt x="71390" y="16674"/>
                    <a:pt x="76060" y="23852"/>
                    <a:pt x="74778" y="31315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 defTabSz="1828343">
                <a:defRPr/>
              </a:pPr>
              <a:endParaRPr lang="en-US" sz="3599">
                <a:solidFill>
                  <a:prstClr val="black"/>
                </a:solidFill>
                <a:latin typeface="Open Sans"/>
              </a:endParaRPr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728DE309-1259-EF5C-868F-2F0EC4717866}"/>
                </a:ext>
              </a:extLst>
            </p:cNvPr>
            <p:cNvSpPr/>
            <p:nvPr/>
          </p:nvSpPr>
          <p:spPr>
            <a:xfrm>
              <a:off x="1863264" y="3225484"/>
              <a:ext cx="245016" cy="246328"/>
            </a:xfrm>
            <a:custGeom>
              <a:avLst/>
              <a:gdLst>
                <a:gd name="connsiteX0" fmla="*/ 190026 w 245016"/>
                <a:gd name="connsiteY0" fmla="*/ 220913 h 246328"/>
                <a:gd name="connsiteX1" fmla="*/ 185631 w 245016"/>
                <a:gd name="connsiteY1" fmla="*/ 220089 h 246328"/>
                <a:gd name="connsiteX2" fmla="*/ 152578 w 245016"/>
                <a:gd name="connsiteY2" fmla="*/ 223019 h 246328"/>
                <a:gd name="connsiteX3" fmla="*/ 146991 w 245016"/>
                <a:gd name="connsiteY3" fmla="*/ 231625 h 246328"/>
                <a:gd name="connsiteX4" fmla="*/ 130511 w 245016"/>
                <a:gd name="connsiteY4" fmla="*/ 246220 h 246328"/>
                <a:gd name="connsiteX5" fmla="*/ 128679 w 245016"/>
                <a:gd name="connsiteY5" fmla="*/ 246001 h 246328"/>
                <a:gd name="connsiteX6" fmla="*/ 113846 w 245016"/>
                <a:gd name="connsiteY6" fmla="*/ 246001 h 246328"/>
                <a:gd name="connsiteX7" fmla="*/ 96907 w 245016"/>
                <a:gd name="connsiteY7" fmla="*/ 234345 h 246328"/>
                <a:gd name="connsiteX8" fmla="*/ 96632 w 245016"/>
                <a:gd name="connsiteY8" fmla="*/ 232083 h 246328"/>
                <a:gd name="connsiteX9" fmla="*/ 87476 w 245016"/>
                <a:gd name="connsiteY9" fmla="*/ 221553 h 246328"/>
                <a:gd name="connsiteX10" fmla="*/ 57261 w 245016"/>
                <a:gd name="connsiteY10" fmla="*/ 219905 h 246328"/>
                <a:gd name="connsiteX11" fmla="*/ 44167 w 245016"/>
                <a:gd name="connsiteY11" fmla="*/ 216518 h 246328"/>
                <a:gd name="connsiteX12" fmla="*/ 32630 w 245016"/>
                <a:gd name="connsiteY12" fmla="*/ 205622 h 246328"/>
                <a:gd name="connsiteX13" fmla="*/ 27687 w 245016"/>
                <a:gd name="connsiteY13" fmla="*/ 182576 h 246328"/>
                <a:gd name="connsiteX14" fmla="*/ 28236 w 245016"/>
                <a:gd name="connsiteY14" fmla="*/ 181816 h 246328"/>
                <a:gd name="connsiteX15" fmla="*/ 12762 w 245016"/>
                <a:gd name="connsiteY15" fmla="*/ 147205 h 246328"/>
                <a:gd name="connsiteX16" fmla="*/ -515 w 245016"/>
                <a:gd name="connsiteY16" fmla="*/ 131090 h 246328"/>
                <a:gd name="connsiteX17" fmla="*/ -515 w 245016"/>
                <a:gd name="connsiteY17" fmla="*/ 115250 h 246328"/>
                <a:gd name="connsiteX18" fmla="*/ 13219 w 245016"/>
                <a:gd name="connsiteY18" fmla="*/ 97038 h 246328"/>
                <a:gd name="connsiteX19" fmla="*/ 14044 w 245016"/>
                <a:gd name="connsiteY19" fmla="*/ 96937 h 246328"/>
                <a:gd name="connsiteX20" fmla="*/ 28602 w 245016"/>
                <a:gd name="connsiteY20" fmla="*/ 64341 h 246328"/>
                <a:gd name="connsiteX21" fmla="*/ 31440 w 245016"/>
                <a:gd name="connsiteY21" fmla="*/ 41204 h 246328"/>
                <a:gd name="connsiteX22" fmla="*/ 32448 w 245016"/>
                <a:gd name="connsiteY22" fmla="*/ 40444 h 246328"/>
                <a:gd name="connsiteX23" fmla="*/ 41605 w 245016"/>
                <a:gd name="connsiteY23" fmla="*/ 31288 h 246328"/>
                <a:gd name="connsiteX24" fmla="*/ 61839 w 245016"/>
                <a:gd name="connsiteY24" fmla="*/ 28055 h 246328"/>
                <a:gd name="connsiteX25" fmla="*/ 61839 w 245016"/>
                <a:gd name="connsiteY25" fmla="*/ 28083 h 246328"/>
                <a:gd name="connsiteX26" fmla="*/ 96632 w 245016"/>
                <a:gd name="connsiteY26" fmla="*/ 12948 h 246328"/>
                <a:gd name="connsiteX27" fmla="*/ 96724 w 245016"/>
                <a:gd name="connsiteY27" fmla="*/ 12700 h 246328"/>
                <a:gd name="connsiteX28" fmla="*/ 112107 w 245016"/>
                <a:gd name="connsiteY28" fmla="*/ 248 h 246328"/>
                <a:gd name="connsiteX29" fmla="*/ 126848 w 245016"/>
                <a:gd name="connsiteY29" fmla="*/ 248 h 246328"/>
                <a:gd name="connsiteX30" fmla="*/ 147175 w 245016"/>
                <a:gd name="connsiteY30" fmla="*/ 13891 h 246328"/>
                <a:gd name="connsiteX31" fmla="*/ 147358 w 245016"/>
                <a:gd name="connsiteY31" fmla="*/ 15081 h 246328"/>
                <a:gd name="connsiteX32" fmla="*/ 183434 w 245016"/>
                <a:gd name="connsiteY32" fmla="*/ 29731 h 246328"/>
                <a:gd name="connsiteX33" fmla="*/ 202845 w 245016"/>
                <a:gd name="connsiteY33" fmla="*/ 32661 h 246328"/>
                <a:gd name="connsiteX34" fmla="*/ 214931 w 245016"/>
                <a:gd name="connsiteY34" fmla="*/ 44656 h 246328"/>
                <a:gd name="connsiteX35" fmla="*/ 217678 w 245016"/>
                <a:gd name="connsiteY35" fmla="*/ 64891 h 246328"/>
                <a:gd name="connsiteX36" fmla="*/ 232785 w 245016"/>
                <a:gd name="connsiteY36" fmla="*/ 99318 h 246328"/>
                <a:gd name="connsiteX37" fmla="*/ 244322 w 245016"/>
                <a:gd name="connsiteY37" fmla="*/ 111972 h 246328"/>
                <a:gd name="connsiteX38" fmla="*/ 244140 w 245016"/>
                <a:gd name="connsiteY38" fmla="*/ 113327 h 246328"/>
                <a:gd name="connsiteX39" fmla="*/ 244140 w 245016"/>
                <a:gd name="connsiteY39" fmla="*/ 128069 h 246328"/>
                <a:gd name="connsiteX40" fmla="*/ 227383 w 245016"/>
                <a:gd name="connsiteY40" fmla="*/ 150227 h 246328"/>
                <a:gd name="connsiteX41" fmla="*/ 221158 w 245016"/>
                <a:gd name="connsiteY41" fmla="*/ 155171 h 246328"/>
                <a:gd name="connsiteX42" fmla="*/ 213924 w 245016"/>
                <a:gd name="connsiteY42" fmla="*/ 172934 h 246328"/>
                <a:gd name="connsiteX43" fmla="*/ 216305 w 245016"/>
                <a:gd name="connsiteY43" fmla="*/ 184013 h 246328"/>
                <a:gd name="connsiteX44" fmla="*/ 213741 w 245016"/>
                <a:gd name="connsiteY44" fmla="*/ 203516 h 246328"/>
                <a:gd name="connsiteX45" fmla="*/ 191857 w 245016"/>
                <a:gd name="connsiteY45" fmla="*/ 223476 h 246328"/>
                <a:gd name="connsiteX46" fmla="*/ 123277 w 245016"/>
                <a:gd name="connsiteY46" fmla="*/ 70110 h 246328"/>
                <a:gd name="connsiteX47" fmla="*/ 69897 w 245016"/>
                <a:gd name="connsiteY47" fmla="*/ 122575 h 246328"/>
                <a:gd name="connsiteX48" fmla="*/ 122362 w 245016"/>
                <a:gd name="connsiteY48" fmla="*/ 175956 h 246328"/>
                <a:gd name="connsiteX49" fmla="*/ 175742 w 245016"/>
                <a:gd name="connsiteY49" fmla="*/ 123491 h 246328"/>
                <a:gd name="connsiteX50" fmla="*/ 175742 w 245016"/>
                <a:gd name="connsiteY50" fmla="*/ 123399 h 246328"/>
                <a:gd name="connsiteX51" fmla="*/ 123277 w 245016"/>
                <a:gd name="connsiteY51" fmla="*/ 70110 h 246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45016" h="246328">
                  <a:moveTo>
                    <a:pt x="190026" y="220913"/>
                  </a:moveTo>
                  <a:cubicBezTo>
                    <a:pt x="188561" y="220913"/>
                    <a:pt x="186547" y="220913"/>
                    <a:pt x="185631" y="220089"/>
                  </a:cubicBezTo>
                  <a:cubicBezTo>
                    <a:pt x="173545" y="209193"/>
                    <a:pt x="163198" y="219264"/>
                    <a:pt x="152578" y="223019"/>
                  </a:cubicBezTo>
                  <a:cubicBezTo>
                    <a:pt x="149555" y="224951"/>
                    <a:pt x="147541" y="228091"/>
                    <a:pt x="146991" y="231625"/>
                  </a:cubicBezTo>
                  <a:cubicBezTo>
                    <a:pt x="146443" y="240205"/>
                    <a:pt x="139117" y="246742"/>
                    <a:pt x="130511" y="246220"/>
                  </a:cubicBezTo>
                  <a:cubicBezTo>
                    <a:pt x="129869" y="246184"/>
                    <a:pt x="129321" y="246110"/>
                    <a:pt x="128679" y="246001"/>
                  </a:cubicBezTo>
                  <a:cubicBezTo>
                    <a:pt x="123735" y="245726"/>
                    <a:pt x="118791" y="245726"/>
                    <a:pt x="113846" y="246001"/>
                  </a:cubicBezTo>
                  <a:cubicBezTo>
                    <a:pt x="105972" y="247466"/>
                    <a:pt x="98373" y="242256"/>
                    <a:pt x="96907" y="234345"/>
                  </a:cubicBezTo>
                  <a:cubicBezTo>
                    <a:pt x="96724" y="233603"/>
                    <a:pt x="96632" y="232843"/>
                    <a:pt x="96632" y="232083"/>
                  </a:cubicBezTo>
                  <a:cubicBezTo>
                    <a:pt x="95900" y="225582"/>
                    <a:pt x="92604" y="223568"/>
                    <a:pt x="87476" y="221553"/>
                  </a:cubicBezTo>
                  <a:cubicBezTo>
                    <a:pt x="77496" y="217983"/>
                    <a:pt x="68340" y="211665"/>
                    <a:pt x="57261" y="219905"/>
                  </a:cubicBezTo>
                  <a:cubicBezTo>
                    <a:pt x="54972" y="221645"/>
                    <a:pt x="48105" y="218898"/>
                    <a:pt x="44167" y="216518"/>
                  </a:cubicBezTo>
                  <a:cubicBezTo>
                    <a:pt x="40048" y="213148"/>
                    <a:pt x="36202" y="209513"/>
                    <a:pt x="32630" y="205622"/>
                  </a:cubicBezTo>
                  <a:cubicBezTo>
                    <a:pt x="24940" y="200613"/>
                    <a:pt x="22742" y="190294"/>
                    <a:pt x="27687" y="182576"/>
                  </a:cubicBezTo>
                  <a:cubicBezTo>
                    <a:pt x="27870" y="182319"/>
                    <a:pt x="28052" y="182063"/>
                    <a:pt x="28236" y="181816"/>
                  </a:cubicBezTo>
                  <a:cubicBezTo>
                    <a:pt x="33180" y="167999"/>
                    <a:pt x="26313" y="152763"/>
                    <a:pt x="12762" y="147205"/>
                  </a:cubicBezTo>
                  <a:cubicBezTo>
                    <a:pt x="4888" y="145997"/>
                    <a:pt x="-880" y="139056"/>
                    <a:pt x="-515" y="131090"/>
                  </a:cubicBezTo>
                  <a:cubicBezTo>
                    <a:pt x="-515" y="125871"/>
                    <a:pt x="-515" y="120561"/>
                    <a:pt x="-515" y="115250"/>
                  </a:cubicBezTo>
                  <a:cubicBezTo>
                    <a:pt x="-1797" y="106442"/>
                    <a:pt x="4338" y="98284"/>
                    <a:pt x="13219" y="97038"/>
                  </a:cubicBezTo>
                  <a:cubicBezTo>
                    <a:pt x="13494" y="96993"/>
                    <a:pt x="13769" y="96965"/>
                    <a:pt x="14044" y="96937"/>
                  </a:cubicBezTo>
                  <a:cubicBezTo>
                    <a:pt x="23200" y="95015"/>
                    <a:pt x="33638" y="72399"/>
                    <a:pt x="28602" y="64341"/>
                  </a:cubicBezTo>
                  <a:cubicBezTo>
                    <a:pt x="23017" y="57181"/>
                    <a:pt x="24207" y="46816"/>
                    <a:pt x="31440" y="41204"/>
                  </a:cubicBezTo>
                  <a:cubicBezTo>
                    <a:pt x="31715" y="40938"/>
                    <a:pt x="32082" y="40682"/>
                    <a:pt x="32448" y="40444"/>
                  </a:cubicBezTo>
                  <a:cubicBezTo>
                    <a:pt x="35744" y="37624"/>
                    <a:pt x="38766" y="34565"/>
                    <a:pt x="41605" y="31288"/>
                  </a:cubicBezTo>
                  <a:cubicBezTo>
                    <a:pt x="46273" y="24814"/>
                    <a:pt x="55339" y="23368"/>
                    <a:pt x="61839" y="28055"/>
                  </a:cubicBezTo>
                  <a:cubicBezTo>
                    <a:pt x="61839" y="28065"/>
                    <a:pt x="61839" y="28074"/>
                    <a:pt x="61839" y="28083"/>
                  </a:cubicBezTo>
                  <a:cubicBezTo>
                    <a:pt x="75665" y="33512"/>
                    <a:pt x="91230" y="26737"/>
                    <a:pt x="96632" y="12948"/>
                  </a:cubicBezTo>
                  <a:cubicBezTo>
                    <a:pt x="96632" y="12865"/>
                    <a:pt x="96724" y="12783"/>
                    <a:pt x="96724" y="12700"/>
                  </a:cubicBezTo>
                  <a:cubicBezTo>
                    <a:pt x="97914" y="5211"/>
                    <a:pt x="104508" y="-173"/>
                    <a:pt x="112107" y="248"/>
                  </a:cubicBezTo>
                  <a:cubicBezTo>
                    <a:pt x="117052" y="523"/>
                    <a:pt x="121904" y="523"/>
                    <a:pt x="126848" y="248"/>
                  </a:cubicBezTo>
                  <a:cubicBezTo>
                    <a:pt x="136188" y="-1592"/>
                    <a:pt x="145344" y="4515"/>
                    <a:pt x="147175" y="13891"/>
                  </a:cubicBezTo>
                  <a:cubicBezTo>
                    <a:pt x="147266" y="14285"/>
                    <a:pt x="147266" y="14678"/>
                    <a:pt x="147358" y="15081"/>
                  </a:cubicBezTo>
                  <a:cubicBezTo>
                    <a:pt x="150471" y="26801"/>
                    <a:pt x="172446" y="35591"/>
                    <a:pt x="183434" y="29731"/>
                  </a:cubicBezTo>
                  <a:cubicBezTo>
                    <a:pt x="189660" y="25583"/>
                    <a:pt x="198084" y="26856"/>
                    <a:pt x="202845" y="32661"/>
                  </a:cubicBezTo>
                  <a:cubicBezTo>
                    <a:pt x="206690" y="36864"/>
                    <a:pt x="210719" y="40865"/>
                    <a:pt x="214931" y="44656"/>
                  </a:cubicBezTo>
                  <a:cubicBezTo>
                    <a:pt x="221249" y="49517"/>
                    <a:pt x="222440" y="58527"/>
                    <a:pt x="217678" y="64891"/>
                  </a:cubicBezTo>
                  <a:cubicBezTo>
                    <a:pt x="212825" y="78552"/>
                    <a:pt x="219417" y="93623"/>
                    <a:pt x="232785" y="99318"/>
                  </a:cubicBezTo>
                  <a:cubicBezTo>
                    <a:pt x="239470" y="99638"/>
                    <a:pt x="244597" y="105297"/>
                    <a:pt x="244322" y="111972"/>
                  </a:cubicBezTo>
                  <a:cubicBezTo>
                    <a:pt x="244230" y="112421"/>
                    <a:pt x="244230" y="112879"/>
                    <a:pt x="244140" y="113327"/>
                  </a:cubicBezTo>
                  <a:cubicBezTo>
                    <a:pt x="244140" y="118180"/>
                    <a:pt x="244140" y="123124"/>
                    <a:pt x="244140" y="128069"/>
                  </a:cubicBezTo>
                  <a:cubicBezTo>
                    <a:pt x="244140" y="143726"/>
                    <a:pt x="242400" y="145740"/>
                    <a:pt x="227383" y="150227"/>
                  </a:cubicBezTo>
                  <a:cubicBezTo>
                    <a:pt x="224729" y="151060"/>
                    <a:pt x="222530" y="152818"/>
                    <a:pt x="221158" y="155171"/>
                  </a:cubicBezTo>
                  <a:cubicBezTo>
                    <a:pt x="218044" y="160784"/>
                    <a:pt x="215572" y="166745"/>
                    <a:pt x="213924" y="172934"/>
                  </a:cubicBezTo>
                  <a:cubicBezTo>
                    <a:pt x="213557" y="176789"/>
                    <a:pt x="214382" y="180662"/>
                    <a:pt x="216305" y="184013"/>
                  </a:cubicBezTo>
                  <a:cubicBezTo>
                    <a:pt x="220699" y="190184"/>
                    <a:pt x="219601" y="198681"/>
                    <a:pt x="213741" y="203516"/>
                  </a:cubicBezTo>
                  <a:lnTo>
                    <a:pt x="191857" y="223476"/>
                  </a:lnTo>
                  <a:close/>
                  <a:moveTo>
                    <a:pt x="123277" y="70110"/>
                  </a:moveTo>
                  <a:cubicBezTo>
                    <a:pt x="94069" y="69853"/>
                    <a:pt x="70172" y="93349"/>
                    <a:pt x="69897" y="122575"/>
                  </a:cubicBezTo>
                  <a:cubicBezTo>
                    <a:pt x="69622" y="151801"/>
                    <a:pt x="93153" y="175699"/>
                    <a:pt x="122362" y="175956"/>
                  </a:cubicBezTo>
                  <a:cubicBezTo>
                    <a:pt x="151570" y="176203"/>
                    <a:pt x="175468" y="152717"/>
                    <a:pt x="175742" y="123491"/>
                  </a:cubicBezTo>
                  <a:cubicBezTo>
                    <a:pt x="175742" y="123454"/>
                    <a:pt x="175742" y="123426"/>
                    <a:pt x="175742" y="123399"/>
                  </a:cubicBezTo>
                  <a:cubicBezTo>
                    <a:pt x="175834" y="94264"/>
                    <a:pt x="152394" y="70513"/>
                    <a:pt x="123277" y="70110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 defTabSz="1828343">
                <a:defRPr/>
              </a:pPr>
              <a:endParaRPr lang="en-US" sz="3599">
                <a:solidFill>
                  <a:prstClr val="black"/>
                </a:solidFill>
                <a:latin typeface="Open Sans"/>
              </a:endParaRPr>
            </a:p>
          </p:txBody>
        </p:sp>
      </p:grpSp>
      <p:pic>
        <p:nvPicPr>
          <p:cNvPr id="2" name="Imagen 1">
            <a:hlinkClick r:id="rId2"/>
            <a:extLst>
              <a:ext uri="{FF2B5EF4-FFF2-40B4-BE49-F238E27FC236}">
                <a16:creationId xmlns:a16="http://schemas.microsoft.com/office/drawing/2014/main" id="{55454DCA-63C6-37F2-D5BF-3DEF3DC716C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2305" y="12193824"/>
            <a:ext cx="1522176" cy="152217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7E4C699F-0A9A-613F-7DB1-C3D79FF2D4AC}"/>
              </a:ext>
            </a:extLst>
          </p:cNvPr>
          <p:cNvSpPr txBox="1">
            <a:spLocks/>
          </p:cNvSpPr>
          <p:nvPr/>
        </p:nvSpPr>
        <p:spPr>
          <a:xfrm>
            <a:off x="1059986" y="544481"/>
            <a:ext cx="22174774" cy="14886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200" b="1" kern="12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pPr algn="ctr">
              <a:defRPr/>
            </a:pPr>
            <a:r>
              <a:rPr lang="en-ID" sz="6398" spc="0" dirty="0" err="1">
                <a:solidFill>
                  <a:schemeClr val="tx1"/>
                </a:solidFill>
              </a:rPr>
              <a:t>Análisis</a:t>
            </a:r>
            <a:r>
              <a:rPr lang="en-ID" sz="6398" spc="0" dirty="0">
                <a:solidFill>
                  <a:schemeClr val="tx1"/>
                </a:solidFill>
              </a:rPr>
              <a:t> </a:t>
            </a:r>
            <a:r>
              <a:rPr lang="en-ID" sz="6398" spc="0" dirty="0">
                <a:solidFill>
                  <a:schemeClr val="accent4"/>
                </a:solidFill>
              </a:rPr>
              <a:t>DAFO</a:t>
            </a:r>
            <a:endParaRPr lang="en-ID" sz="6398" spc="0" dirty="0">
              <a:solidFill>
                <a:schemeClr val="tx1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52ADDD-5A0D-9C69-3AB2-84905E2BDD8E}"/>
              </a:ext>
            </a:extLst>
          </p:cNvPr>
          <p:cNvSpPr/>
          <p:nvPr/>
        </p:nvSpPr>
        <p:spPr>
          <a:xfrm>
            <a:off x="2012426" y="3372758"/>
            <a:ext cx="3440804" cy="6868911"/>
          </a:xfrm>
          <a:custGeom>
            <a:avLst/>
            <a:gdLst>
              <a:gd name="connsiteX0" fmla="*/ 112406 w 1720850"/>
              <a:gd name="connsiteY0" fmla="*/ 0 h 3435804"/>
              <a:gd name="connsiteX1" fmla="*/ 1608444 w 1720850"/>
              <a:gd name="connsiteY1" fmla="*/ 0 h 3435804"/>
              <a:gd name="connsiteX2" fmla="*/ 1720850 w 1720850"/>
              <a:gd name="connsiteY2" fmla="*/ 112406 h 3435804"/>
              <a:gd name="connsiteX3" fmla="*/ 1720850 w 1720850"/>
              <a:gd name="connsiteY3" fmla="*/ 2377021 h 3435804"/>
              <a:gd name="connsiteX4" fmla="*/ 1608444 w 1720850"/>
              <a:gd name="connsiteY4" fmla="*/ 2489427 h 3435804"/>
              <a:gd name="connsiteX5" fmla="*/ 1047746 w 1720850"/>
              <a:gd name="connsiteY5" fmla="*/ 2489427 h 3435804"/>
              <a:gd name="connsiteX6" fmla="*/ 1047746 w 1720850"/>
              <a:gd name="connsiteY6" fmla="*/ 3435804 h 3435804"/>
              <a:gd name="connsiteX7" fmla="*/ 673105 w 1720850"/>
              <a:gd name="connsiteY7" fmla="*/ 3435804 h 3435804"/>
              <a:gd name="connsiteX8" fmla="*/ 673105 w 1720850"/>
              <a:gd name="connsiteY8" fmla="*/ 2489427 h 3435804"/>
              <a:gd name="connsiteX9" fmla="*/ 112406 w 1720850"/>
              <a:gd name="connsiteY9" fmla="*/ 2489427 h 3435804"/>
              <a:gd name="connsiteX10" fmla="*/ 0 w 1720850"/>
              <a:gd name="connsiteY10" fmla="*/ 2377021 h 3435804"/>
              <a:gd name="connsiteX11" fmla="*/ 0 w 1720850"/>
              <a:gd name="connsiteY11" fmla="*/ 112406 h 3435804"/>
              <a:gd name="connsiteX12" fmla="*/ 112406 w 1720850"/>
              <a:gd name="connsiteY12" fmla="*/ 0 h 3435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20850" h="3435804">
                <a:moveTo>
                  <a:pt x="112406" y="0"/>
                </a:moveTo>
                <a:lnTo>
                  <a:pt x="1608444" y="0"/>
                </a:lnTo>
                <a:cubicBezTo>
                  <a:pt x="1670524" y="0"/>
                  <a:pt x="1720850" y="50326"/>
                  <a:pt x="1720850" y="112406"/>
                </a:cubicBezTo>
                <a:lnTo>
                  <a:pt x="1720850" y="2377021"/>
                </a:lnTo>
                <a:cubicBezTo>
                  <a:pt x="1720850" y="2439101"/>
                  <a:pt x="1670524" y="2489427"/>
                  <a:pt x="1608444" y="2489427"/>
                </a:cubicBezTo>
                <a:lnTo>
                  <a:pt x="1047746" y="2489427"/>
                </a:lnTo>
                <a:lnTo>
                  <a:pt x="1047746" y="3435804"/>
                </a:lnTo>
                <a:lnTo>
                  <a:pt x="673105" y="3435804"/>
                </a:lnTo>
                <a:lnTo>
                  <a:pt x="673105" y="2489427"/>
                </a:lnTo>
                <a:lnTo>
                  <a:pt x="112406" y="2489427"/>
                </a:lnTo>
                <a:cubicBezTo>
                  <a:pt x="50326" y="2489427"/>
                  <a:pt x="0" y="2439101"/>
                  <a:pt x="0" y="2377021"/>
                </a:cubicBezTo>
                <a:lnTo>
                  <a:pt x="0" y="112406"/>
                </a:lnTo>
                <a:cubicBezTo>
                  <a:pt x="0" y="50326"/>
                  <a:pt x="50326" y="0"/>
                  <a:pt x="112406" y="0"/>
                </a:cubicBezTo>
                <a:close/>
              </a:path>
            </a:pathLst>
          </a:custGeom>
          <a:solidFill>
            <a:schemeClr val="bg1"/>
          </a:solidFill>
          <a:ln w="14213" cap="flat">
            <a:noFill/>
            <a:prstDash val="solid"/>
            <a:miter/>
          </a:ln>
          <a:effectLst>
            <a:outerShdw blurRad="190500" sx="105000" sy="105000" algn="ctr" rotWithShape="0">
              <a:prstClr val="black">
                <a:alpha val="1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3999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A855F13-EA8D-0CF7-2C2E-FFBD5D6F5228}"/>
              </a:ext>
            </a:extLst>
          </p:cNvPr>
          <p:cNvSpPr/>
          <p:nvPr/>
        </p:nvSpPr>
        <p:spPr>
          <a:xfrm>
            <a:off x="1483784" y="2084824"/>
            <a:ext cx="4450191" cy="99669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w="14213" cap="flat">
            <a:noFill/>
            <a:prstDash val="solid"/>
            <a:miter/>
          </a:ln>
          <a:effectLst/>
        </p:spPr>
        <p:txBody>
          <a:bodyPr anchor="ctr"/>
          <a:lstStyle/>
          <a:p>
            <a:pPr algn="ctr">
              <a:defRPr/>
            </a:pPr>
            <a:endParaRPr lang="en-US" sz="3999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7652" name="TextBox 4">
            <a:extLst>
              <a:ext uri="{FF2B5EF4-FFF2-40B4-BE49-F238E27FC236}">
                <a16:creationId xmlns:a16="http://schemas.microsoft.com/office/drawing/2014/main" id="{9C919AEF-5654-D2A9-7AC5-CCEA27B63A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168" y="2283090"/>
            <a:ext cx="3561422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9pPr>
          </a:lstStyle>
          <a:p>
            <a:pPr algn="ctr" eaLnBrk="1" hangingPunct="1"/>
            <a:r>
              <a:rPr lang="en-US" altLang="es-ES" sz="4400" b="1" dirty="0" err="1">
                <a:solidFill>
                  <a:schemeClr val="bg1"/>
                </a:solidFill>
                <a:cs typeface="Open Sans" panose="020B0606030504020204" pitchFamily="34" charset="0"/>
              </a:rPr>
              <a:t>Fuerzas</a:t>
            </a:r>
            <a:endParaRPr lang="en-US" altLang="es-ES" sz="7198" b="1" dirty="0">
              <a:solidFill>
                <a:schemeClr val="bg1"/>
              </a:solidFill>
              <a:cs typeface="Open Sans" panose="020B0606030504020204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E07CD43-3ED5-3ED7-DB2D-0E7E4A400C1A}"/>
              </a:ext>
            </a:extLst>
          </p:cNvPr>
          <p:cNvSpPr/>
          <p:nvPr/>
        </p:nvSpPr>
        <p:spPr>
          <a:xfrm>
            <a:off x="2501248" y="9892509"/>
            <a:ext cx="2466334" cy="24663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7198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5B5ED81-2FF4-010E-475C-986E5EEB4C9A}"/>
              </a:ext>
            </a:extLst>
          </p:cNvPr>
          <p:cNvSpPr/>
          <p:nvPr/>
        </p:nvSpPr>
        <p:spPr>
          <a:xfrm>
            <a:off x="2669482" y="10063916"/>
            <a:ext cx="2126696" cy="212669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7198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C87F4471-E35D-AB25-401C-EE3FEE9A17E6}"/>
              </a:ext>
            </a:extLst>
          </p:cNvPr>
          <p:cNvSpPr/>
          <p:nvPr/>
        </p:nvSpPr>
        <p:spPr>
          <a:xfrm>
            <a:off x="7649757" y="3372758"/>
            <a:ext cx="3440804" cy="6868911"/>
          </a:xfrm>
          <a:custGeom>
            <a:avLst/>
            <a:gdLst>
              <a:gd name="connsiteX0" fmla="*/ 112406 w 1720850"/>
              <a:gd name="connsiteY0" fmla="*/ 0 h 3435804"/>
              <a:gd name="connsiteX1" fmla="*/ 1608444 w 1720850"/>
              <a:gd name="connsiteY1" fmla="*/ 0 h 3435804"/>
              <a:gd name="connsiteX2" fmla="*/ 1720850 w 1720850"/>
              <a:gd name="connsiteY2" fmla="*/ 112406 h 3435804"/>
              <a:gd name="connsiteX3" fmla="*/ 1720850 w 1720850"/>
              <a:gd name="connsiteY3" fmla="*/ 2377021 h 3435804"/>
              <a:gd name="connsiteX4" fmla="*/ 1608444 w 1720850"/>
              <a:gd name="connsiteY4" fmla="*/ 2489427 h 3435804"/>
              <a:gd name="connsiteX5" fmla="*/ 1047746 w 1720850"/>
              <a:gd name="connsiteY5" fmla="*/ 2489427 h 3435804"/>
              <a:gd name="connsiteX6" fmla="*/ 1047746 w 1720850"/>
              <a:gd name="connsiteY6" fmla="*/ 3435804 h 3435804"/>
              <a:gd name="connsiteX7" fmla="*/ 673105 w 1720850"/>
              <a:gd name="connsiteY7" fmla="*/ 3435804 h 3435804"/>
              <a:gd name="connsiteX8" fmla="*/ 673105 w 1720850"/>
              <a:gd name="connsiteY8" fmla="*/ 2489427 h 3435804"/>
              <a:gd name="connsiteX9" fmla="*/ 112406 w 1720850"/>
              <a:gd name="connsiteY9" fmla="*/ 2489427 h 3435804"/>
              <a:gd name="connsiteX10" fmla="*/ 0 w 1720850"/>
              <a:gd name="connsiteY10" fmla="*/ 2377021 h 3435804"/>
              <a:gd name="connsiteX11" fmla="*/ 0 w 1720850"/>
              <a:gd name="connsiteY11" fmla="*/ 112406 h 3435804"/>
              <a:gd name="connsiteX12" fmla="*/ 112406 w 1720850"/>
              <a:gd name="connsiteY12" fmla="*/ 0 h 3435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20850" h="3435804">
                <a:moveTo>
                  <a:pt x="112406" y="0"/>
                </a:moveTo>
                <a:lnTo>
                  <a:pt x="1608444" y="0"/>
                </a:lnTo>
                <a:cubicBezTo>
                  <a:pt x="1670524" y="0"/>
                  <a:pt x="1720850" y="50326"/>
                  <a:pt x="1720850" y="112406"/>
                </a:cubicBezTo>
                <a:lnTo>
                  <a:pt x="1720850" y="2377021"/>
                </a:lnTo>
                <a:cubicBezTo>
                  <a:pt x="1720850" y="2439101"/>
                  <a:pt x="1670524" y="2489427"/>
                  <a:pt x="1608444" y="2489427"/>
                </a:cubicBezTo>
                <a:lnTo>
                  <a:pt x="1047746" y="2489427"/>
                </a:lnTo>
                <a:lnTo>
                  <a:pt x="1047746" y="3435804"/>
                </a:lnTo>
                <a:lnTo>
                  <a:pt x="673105" y="3435804"/>
                </a:lnTo>
                <a:lnTo>
                  <a:pt x="673105" y="2489427"/>
                </a:lnTo>
                <a:lnTo>
                  <a:pt x="112406" y="2489427"/>
                </a:lnTo>
                <a:cubicBezTo>
                  <a:pt x="50326" y="2489427"/>
                  <a:pt x="0" y="2439101"/>
                  <a:pt x="0" y="2377021"/>
                </a:cubicBezTo>
                <a:lnTo>
                  <a:pt x="0" y="112406"/>
                </a:lnTo>
                <a:cubicBezTo>
                  <a:pt x="0" y="50326"/>
                  <a:pt x="50326" y="0"/>
                  <a:pt x="112406" y="0"/>
                </a:cubicBezTo>
                <a:close/>
              </a:path>
            </a:pathLst>
          </a:custGeom>
          <a:solidFill>
            <a:schemeClr val="bg1"/>
          </a:solidFill>
          <a:ln w="14213" cap="flat">
            <a:noFill/>
            <a:prstDash val="solid"/>
            <a:miter/>
          </a:ln>
          <a:effectLst>
            <a:outerShdw blurRad="190500" sx="105000" sy="105000" algn="ctr" rotWithShape="0">
              <a:prstClr val="black">
                <a:alpha val="1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3999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46E54DD-94BE-3E07-2E3A-AEFCF70A175B}"/>
              </a:ext>
            </a:extLst>
          </p:cNvPr>
          <p:cNvSpPr/>
          <p:nvPr/>
        </p:nvSpPr>
        <p:spPr>
          <a:xfrm>
            <a:off x="7107475" y="2059427"/>
            <a:ext cx="4450191" cy="99669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14213" cap="flat">
            <a:noFill/>
            <a:prstDash val="solid"/>
            <a:miter/>
          </a:ln>
          <a:effectLst/>
        </p:spPr>
        <p:txBody>
          <a:bodyPr anchor="ctr"/>
          <a:lstStyle/>
          <a:p>
            <a:pPr algn="ctr">
              <a:defRPr/>
            </a:pPr>
            <a:endParaRPr lang="en-US" sz="3999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7658" name="TextBox 16">
            <a:extLst>
              <a:ext uri="{FF2B5EF4-FFF2-40B4-BE49-F238E27FC236}">
                <a16:creationId xmlns:a16="http://schemas.microsoft.com/office/drawing/2014/main" id="{C819ED79-1B89-2035-BB4B-B2CEB3229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9450" y="2232230"/>
            <a:ext cx="3561422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9pPr>
          </a:lstStyle>
          <a:p>
            <a:pPr algn="ctr" eaLnBrk="1" hangingPunct="1"/>
            <a:r>
              <a:rPr lang="en-US" altLang="es-ES" sz="4400" b="1" dirty="0" err="1">
                <a:solidFill>
                  <a:schemeClr val="bg1"/>
                </a:solidFill>
                <a:cs typeface="Open Sans" panose="020B0606030504020204" pitchFamily="34" charset="0"/>
              </a:rPr>
              <a:t>Debilidades</a:t>
            </a:r>
            <a:endParaRPr lang="en-US" altLang="es-ES" sz="4400" b="1" dirty="0">
              <a:solidFill>
                <a:schemeClr val="bg1"/>
              </a:solidFill>
              <a:cs typeface="Open Sans" panose="020B0606030504020204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E721EA5-FC0E-2B18-504F-7FE746C9618C}"/>
              </a:ext>
            </a:extLst>
          </p:cNvPr>
          <p:cNvSpPr/>
          <p:nvPr/>
        </p:nvSpPr>
        <p:spPr>
          <a:xfrm>
            <a:off x="8138580" y="9892509"/>
            <a:ext cx="2466334" cy="246633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7198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3F2F914-18A5-6A3E-639B-D31B1646B9F5}"/>
              </a:ext>
            </a:extLst>
          </p:cNvPr>
          <p:cNvSpPr/>
          <p:nvPr/>
        </p:nvSpPr>
        <p:spPr>
          <a:xfrm>
            <a:off x="8306813" y="10063916"/>
            <a:ext cx="2126696" cy="212669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7198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22B737F5-2467-0931-4023-9E12B6D611AF}"/>
              </a:ext>
            </a:extLst>
          </p:cNvPr>
          <p:cNvSpPr/>
          <p:nvPr/>
        </p:nvSpPr>
        <p:spPr>
          <a:xfrm>
            <a:off x="13287089" y="3372758"/>
            <a:ext cx="3440804" cy="6868911"/>
          </a:xfrm>
          <a:custGeom>
            <a:avLst/>
            <a:gdLst>
              <a:gd name="connsiteX0" fmla="*/ 112406 w 1720850"/>
              <a:gd name="connsiteY0" fmla="*/ 0 h 3435804"/>
              <a:gd name="connsiteX1" fmla="*/ 1608444 w 1720850"/>
              <a:gd name="connsiteY1" fmla="*/ 0 h 3435804"/>
              <a:gd name="connsiteX2" fmla="*/ 1720850 w 1720850"/>
              <a:gd name="connsiteY2" fmla="*/ 112406 h 3435804"/>
              <a:gd name="connsiteX3" fmla="*/ 1720850 w 1720850"/>
              <a:gd name="connsiteY3" fmla="*/ 2377021 h 3435804"/>
              <a:gd name="connsiteX4" fmla="*/ 1608444 w 1720850"/>
              <a:gd name="connsiteY4" fmla="*/ 2489427 h 3435804"/>
              <a:gd name="connsiteX5" fmla="*/ 1047746 w 1720850"/>
              <a:gd name="connsiteY5" fmla="*/ 2489427 h 3435804"/>
              <a:gd name="connsiteX6" fmla="*/ 1047746 w 1720850"/>
              <a:gd name="connsiteY6" fmla="*/ 3435804 h 3435804"/>
              <a:gd name="connsiteX7" fmla="*/ 673105 w 1720850"/>
              <a:gd name="connsiteY7" fmla="*/ 3435804 h 3435804"/>
              <a:gd name="connsiteX8" fmla="*/ 673105 w 1720850"/>
              <a:gd name="connsiteY8" fmla="*/ 2489427 h 3435804"/>
              <a:gd name="connsiteX9" fmla="*/ 112406 w 1720850"/>
              <a:gd name="connsiteY9" fmla="*/ 2489427 h 3435804"/>
              <a:gd name="connsiteX10" fmla="*/ 0 w 1720850"/>
              <a:gd name="connsiteY10" fmla="*/ 2377021 h 3435804"/>
              <a:gd name="connsiteX11" fmla="*/ 0 w 1720850"/>
              <a:gd name="connsiteY11" fmla="*/ 112406 h 3435804"/>
              <a:gd name="connsiteX12" fmla="*/ 112406 w 1720850"/>
              <a:gd name="connsiteY12" fmla="*/ 0 h 3435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20850" h="3435804">
                <a:moveTo>
                  <a:pt x="112406" y="0"/>
                </a:moveTo>
                <a:lnTo>
                  <a:pt x="1608444" y="0"/>
                </a:lnTo>
                <a:cubicBezTo>
                  <a:pt x="1670524" y="0"/>
                  <a:pt x="1720850" y="50326"/>
                  <a:pt x="1720850" y="112406"/>
                </a:cubicBezTo>
                <a:lnTo>
                  <a:pt x="1720850" y="2377021"/>
                </a:lnTo>
                <a:cubicBezTo>
                  <a:pt x="1720850" y="2439101"/>
                  <a:pt x="1670524" y="2489427"/>
                  <a:pt x="1608444" y="2489427"/>
                </a:cubicBezTo>
                <a:lnTo>
                  <a:pt x="1047746" y="2489427"/>
                </a:lnTo>
                <a:lnTo>
                  <a:pt x="1047746" y="3435804"/>
                </a:lnTo>
                <a:lnTo>
                  <a:pt x="673105" y="3435804"/>
                </a:lnTo>
                <a:lnTo>
                  <a:pt x="673105" y="2489427"/>
                </a:lnTo>
                <a:lnTo>
                  <a:pt x="112406" y="2489427"/>
                </a:lnTo>
                <a:cubicBezTo>
                  <a:pt x="50326" y="2489427"/>
                  <a:pt x="0" y="2439101"/>
                  <a:pt x="0" y="2377021"/>
                </a:cubicBezTo>
                <a:lnTo>
                  <a:pt x="0" y="112406"/>
                </a:lnTo>
                <a:cubicBezTo>
                  <a:pt x="0" y="50326"/>
                  <a:pt x="50326" y="0"/>
                  <a:pt x="112406" y="0"/>
                </a:cubicBezTo>
                <a:close/>
              </a:path>
            </a:pathLst>
          </a:custGeom>
          <a:solidFill>
            <a:schemeClr val="bg1"/>
          </a:solidFill>
          <a:ln w="14213" cap="flat">
            <a:noFill/>
            <a:prstDash val="solid"/>
            <a:miter/>
          </a:ln>
          <a:effectLst>
            <a:outerShdw blurRad="190500" sx="105000" sy="105000" algn="ctr" rotWithShape="0">
              <a:prstClr val="black">
                <a:alpha val="1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3999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1F8B1599-9B49-8E7C-1554-60483A3D6E80}"/>
              </a:ext>
            </a:extLst>
          </p:cNvPr>
          <p:cNvSpPr/>
          <p:nvPr/>
        </p:nvSpPr>
        <p:spPr>
          <a:xfrm>
            <a:off x="12782397" y="2059427"/>
            <a:ext cx="4450191" cy="99669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w="14213" cap="flat">
            <a:noFill/>
            <a:prstDash val="solid"/>
            <a:miter/>
          </a:ln>
          <a:effectLst/>
        </p:spPr>
        <p:txBody>
          <a:bodyPr anchor="ctr"/>
          <a:lstStyle/>
          <a:p>
            <a:pPr algn="ctr">
              <a:defRPr/>
            </a:pPr>
            <a:endParaRPr lang="en-US" sz="3999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7664" name="TextBox 23">
            <a:extLst>
              <a:ext uri="{FF2B5EF4-FFF2-40B4-BE49-F238E27FC236}">
                <a16:creationId xmlns:a16="http://schemas.microsoft.com/office/drawing/2014/main" id="{31C85AB9-FDFC-822B-83D4-DBC90569F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72846" y="2282683"/>
            <a:ext cx="4066113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9pPr>
          </a:lstStyle>
          <a:p>
            <a:pPr algn="ctr" eaLnBrk="1" hangingPunct="1"/>
            <a:r>
              <a:rPr lang="en-US" altLang="es-ES" sz="4400" b="1" dirty="0" err="1">
                <a:solidFill>
                  <a:schemeClr val="bg1"/>
                </a:solidFill>
                <a:cs typeface="Open Sans" panose="020B0606030504020204" pitchFamily="34" charset="0"/>
              </a:rPr>
              <a:t>Oportunidad</a:t>
            </a:r>
            <a:endParaRPr lang="en-US" altLang="es-ES" sz="4400" b="1" dirty="0">
              <a:solidFill>
                <a:schemeClr val="bg1"/>
              </a:solidFill>
              <a:cs typeface="Open Sans" panose="020B060603050402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7930A43E-7246-63F9-C50F-793487D3C599}"/>
              </a:ext>
            </a:extLst>
          </p:cNvPr>
          <p:cNvSpPr/>
          <p:nvPr/>
        </p:nvSpPr>
        <p:spPr>
          <a:xfrm>
            <a:off x="13772739" y="9892509"/>
            <a:ext cx="2466332" cy="24663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7198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210D22A-B8E7-A4C2-E082-AC834D708FF1}"/>
              </a:ext>
            </a:extLst>
          </p:cNvPr>
          <p:cNvSpPr/>
          <p:nvPr/>
        </p:nvSpPr>
        <p:spPr>
          <a:xfrm>
            <a:off x="13944145" y="10063916"/>
            <a:ext cx="2126696" cy="212669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7198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FCCCF24E-6AA3-59A0-CC40-1FB21FE74202}"/>
              </a:ext>
            </a:extLst>
          </p:cNvPr>
          <p:cNvSpPr/>
          <p:nvPr/>
        </p:nvSpPr>
        <p:spPr>
          <a:xfrm>
            <a:off x="18924420" y="3372758"/>
            <a:ext cx="3440804" cy="6868911"/>
          </a:xfrm>
          <a:custGeom>
            <a:avLst/>
            <a:gdLst>
              <a:gd name="connsiteX0" fmla="*/ 112406 w 1720850"/>
              <a:gd name="connsiteY0" fmla="*/ 0 h 3435804"/>
              <a:gd name="connsiteX1" fmla="*/ 1608444 w 1720850"/>
              <a:gd name="connsiteY1" fmla="*/ 0 h 3435804"/>
              <a:gd name="connsiteX2" fmla="*/ 1720850 w 1720850"/>
              <a:gd name="connsiteY2" fmla="*/ 112406 h 3435804"/>
              <a:gd name="connsiteX3" fmla="*/ 1720850 w 1720850"/>
              <a:gd name="connsiteY3" fmla="*/ 2377021 h 3435804"/>
              <a:gd name="connsiteX4" fmla="*/ 1608444 w 1720850"/>
              <a:gd name="connsiteY4" fmla="*/ 2489427 h 3435804"/>
              <a:gd name="connsiteX5" fmla="*/ 1047746 w 1720850"/>
              <a:gd name="connsiteY5" fmla="*/ 2489427 h 3435804"/>
              <a:gd name="connsiteX6" fmla="*/ 1047746 w 1720850"/>
              <a:gd name="connsiteY6" fmla="*/ 3435804 h 3435804"/>
              <a:gd name="connsiteX7" fmla="*/ 673105 w 1720850"/>
              <a:gd name="connsiteY7" fmla="*/ 3435804 h 3435804"/>
              <a:gd name="connsiteX8" fmla="*/ 673105 w 1720850"/>
              <a:gd name="connsiteY8" fmla="*/ 2489427 h 3435804"/>
              <a:gd name="connsiteX9" fmla="*/ 112406 w 1720850"/>
              <a:gd name="connsiteY9" fmla="*/ 2489427 h 3435804"/>
              <a:gd name="connsiteX10" fmla="*/ 0 w 1720850"/>
              <a:gd name="connsiteY10" fmla="*/ 2377021 h 3435804"/>
              <a:gd name="connsiteX11" fmla="*/ 0 w 1720850"/>
              <a:gd name="connsiteY11" fmla="*/ 112406 h 3435804"/>
              <a:gd name="connsiteX12" fmla="*/ 112406 w 1720850"/>
              <a:gd name="connsiteY12" fmla="*/ 0 h 3435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20850" h="3435804">
                <a:moveTo>
                  <a:pt x="112406" y="0"/>
                </a:moveTo>
                <a:lnTo>
                  <a:pt x="1608444" y="0"/>
                </a:lnTo>
                <a:cubicBezTo>
                  <a:pt x="1670524" y="0"/>
                  <a:pt x="1720850" y="50326"/>
                  <a:pt x="1720850" y="112406"/>
                </a:cubicBezTo>
                <a:lnTo>
                  <a:pt x="1720850" y="2377021"/>
                </a:lnTo>
                <a:cubicBezTo>
                  <a:pt x="1720850" y="2439101"/>
                  <a:pt x="1670524" y="2489427"/>
                  <a:pt x="1608444" y="2489427"/>
                </a:cubicBezTo>
                <a:lnTo>
                  <a:pt x="1047746" y="2489427"/>
                </a:lnTo>
                <a:lnTo>
                  <a:pt x="1047746" y="3435804"/>
                </a:lnTo>
                <a:lnTo>
                  <a:pt x="673105" y="3435804"/>
                </a:lnTo>
                <a:lnTo>
                  <a:pt x="673105" y="2489427"/>
                </a:lnTo>
                <a:lnTo>
                  <a:pt x="112406" y="2489427"/>
                </a:lnTo>
                <a:cubicBezTo>
                  <a:pt x="50326" y="2489427"/>
                  <a:pt x="0" y="2439101"/>
                  <a:pt x="0" y="2377021"/>
                </a:cubicBezTo>
                <a:lnTo>
                  <a:pt x="0" y="112406"/>
                </a:lnTo>
                <a:cubicBezTo>
                  <a:pt x="0" y="50326"/>
                  <a:pt x="50326" y="0"/>
                  <a:pt x="112406" y="0"/>
                </a:cubicBezTo>
                <a:close/>
              </a:path>
            </a:pathLst>
          </a:custGeom>
          <a:solidFill>
            <a:schemeClr val="bg1"/>
          </a:solidFill>
          <a:ln w="14213" cap="flat">
            <a:noFill/>
            <a:prstDash val="solid"/>
            <a:miter/>
          </a:ln>
          <a:effectLst>
            <a:outerShdw blurRad="190500" sx="105000" sy="105000" algn="ctr" rotWithShape="0">
              <a:prstClr val="black">
                <a:alpha val="1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3999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664EA86-AF87-750B-CE6B-CB214EE0F6CE}"/>
              </a:ext>
            </a:extLst>
          </p:cNvPr>
          <p:cNvSpPr/>
          <p:nvPr/>
        </p:nvSpPr>
        <p:spPr>
          <a:xfrm>
            <a:off x="18313420" y="2059427"/>
            <a:ext cx="4450191" cy="99669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14213" cap="flat">
            <a:noFill/>
            <a:prstDash val="solid"/>
            <a:miter/>
          </a:ln>
          <a:effectLst/>
        </p:spPr>
        <p:txBody>
          <a:bodyPr anchor="ctr"/>
          <a:lstStyle/>
          <a:p>
            <a:pPr algn="ctr">
              <a:defRPr/>
            </a:pPr>
            <a:endParaRPr lang="en-US" sz="3999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7670" name="TextBox 31">
            <a:extLst>
              <a:ext uri="{FF2B5EF4-FFF2-40B4-BE49-F238E27FC236}">
                <a16:creationId xmlns:a16="http://schemas.microsoft.com/office/drawing/2014/main" id="{E165563C-EEEB-FBE5-79A3-FBF4AA204B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64113" y="2257716"/>
            <a:ext cx="3561422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9pPr>
          </a:lstStyle>
          <a:p>
            <a:pPr algn="ctr" eaLnBrk="1" hangingPunct="1"/>
            <a:r>
              <a:rPr lang="en-US" altLang="es-ES" sz="4400" b="1" dirty="0" err="1">
                <a:solidFill>
                  <a:schemeClr val="bg1"/>
                </a:solidFill>
                <a:cs typeface="Open Sans" panose="020B0606030504020204" pitchFamily="34" charset="0"/>
              </a:rPr>
              <a:t>Amenazas</a:t>
            </a:r>
            <a:endParaRPr lang="en-US" altLang="es-ES" sz="4400" b="1" dirty="0">
              <a:solidFill>
                <a:schemeClr val="bg1"/>
              </a:solidFill>
              <a:cs typeface="Open Sans" panose="020B0606030504020204" pitchFamily="34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1DFA484-A673-EFCB-5534-E220D2D16BB0}"/>
              </a:ext>
            </a:extLst>
          </p:cNvPr>
          <p:cNvSpPr/>
          <p:nvPr/>
        </p:nvSpPr>
        <p:spPr>
          <a:xfrm>
            <a:off x="19410071" y="9892509"/>
            <a:ext cx="2466332" cy="246633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7198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5EA29119-7907-256F-7270-33DE4E6E93BD}"/>
              </a:ext>
            </a:extLst>
          </p:cNvPr>
          <p:cNvSpPr/>
          <p:nvPr/>
        </p:nvSpPr>
        <p:spPr>
          <a:xfrm>
            <a:off x="19581476" y="10063916"/>
            <a:ext cx="2126696" cy="212669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7198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122D565-98E5-4A1E-7E38-1757157F2302}"/>
              </a:ext>
            </a:extLst>
          </p:cNvPr>
          <p:cNvSpPr txBox="1"/>
          <p:nvPr/>
        </p:nvSpPr>
        <p:spPr>
          <a:xfrm>
            <a:off x="18626048" y="13032373"/>
            <a:ext cx="4650165" cy="338426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>
            <a:defPPr>
              <a:defRPr lang="en-US"/>
            </a:defPPr>
            <a:lvl1pPr>
              <a:defRPr sz="3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>
              <a:defRPr/>
            </a:pPr>
            <a:r>
              <a:rPr lang="en-US" sz="2199" b="0" dirty="0" err="1">
                <a:solidFill>
                  <a:schemeClr val="accent4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Análisis</a:t>
            </a:r>
            <a:r>
              <a:rPr lang="en-US" sz="2199" b="0" dirty="0">
                <a:solidFill>
                  <a:schemeClr val="accent4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DAFO</a:t>
            </a:r>
          </a:p>
        </p:txBody>
      </p:sp>
      <p:grpSp>
        <p:nvGrpSpPr>
          <p:cNvPr id="27675" name="Group 37">
            <a:extLst>
              <a:ext uri="{FF2B5EF4-FFF2-40B4-BE49-F238E27FC236}">
                <a16:creationId xmlns:a16="http://schemas.microsoft.com/office/drawing/2014/main" id="{A9BEBC43-AC90-072F-5694-9F7EDA279B34}"/>
              </a:ext>
            </a:extLst>
          </p:cNvPr>
          <p:cNvGrpSpPr>
            <a:grpSpLocks/>
          </p:cNvGrpSpPr>
          <p:nvPr/>
        </p:nvGrpSpPr>
        <p:grpSpPr bwMode="auto">
          <a:xfrm>
            <a:off x="530088" y="442998"/>
            <a:ext cx="22930227" cy="574524"/>
            <a:chOff x="264336" y="220684"/>
            <a:chExt cx="11468083" cy="287292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4D1FF2F5-4A4F-0F71-374B-D11C54CCC77E}"/>
                </a:ext>
              </a:extLst>
            </p:cNvPr>
            <p:cNvSpPr/>
            <p:nvPr/>
          </p:nvSpPr>
          <p:spPr>
            <a:xfrm>
              <a:off x="348473" y="220684"/>
              <a:ext cx="119063" cy="119043"/>
            </a:xfrm>
            <a:custGeom>
              <a:avLst/>
              <a:gdLst>
                <a:gd name="connsiteX0" fmla="*/ 1822514 w 1822513"/>
                <a:gd name="connsiteY0" fmla="*/ 911257 h 1822513"/>
                <a:gd name="connsiteX1" fmla="*/ 911257 w 1822513"/>
                <a:gd name="connsiteY1" fmla="*/ 1822514 h 1822513"/>
                <a:gd name="connsiteX2" fmla="*/ 0 w 1822513"/>
                <a:gd name="connsiteY2" fmla="*/ 911257 h 1822513"/>
                <a:gd name="connsiteX3" fmla="*/ 911257 w 1822513"/>
                <a:gd name="connsiteY3" fmla="*/ 0 h 1822513"/>
                <a:gd name="connsiteX4" fmla="*/ 1822514 w 1822513"/>
                <a:gd name="connsiteY4" fmla="*/ 911257 h 1822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2513" h="1822513">
                  <a:moveTo>
                    <a:pt x="1822514" y="911257"/>
                  </a:moveTo>
                  <a:cubicBezTo>
                    <a:pt x="1822514" y="1414530"/>
                    <a:pt x="1414530" y="1822514"/>
                    <a:pt x="911257" y="1822514"/>
                  </a:cubicBezTo>
                  <a:cubicBezTo>
                    <a:pt x="407984" y="1822514"/>
                    <a:pt x="0" y="1414530"/>
                    <a:pt x="0" y="911257"/>
                  </a:cubicBezTo>
                  <a:cubicBezTo>
                    <a:pt x="0" y="407984"/>
                    <a:pt x="407984" y="0"/>
                    <a:pt x="911257" y="0"/>
                  </a:cubicBezTo>
                  <a:cubicBezTo>
                    <a:pt x="1414530" y="0"/>
                    <a:pt x="1822514" y="407984"/>
                    <a:pt x="1822514" y="911257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>
                <a:defRPr/>
              </a:pPr>
              <a:endParaRPr lang="en-US" sz="7198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259930FD-0B97-6E39-962B-B6A2B0F50762}"/>
                </a:ext>
              </a:extLst>
            </p:cNvPr>
            <p:cNvSpPr/>
            <p:nvPr/>
          </p:nvSpPr>
          <p:spPr>
            <a:xfrm>
              <a:off x="432611" y="304808"/>
              <a:ext cx="119062" cy="119044"/>
            </a:xfrm>
            <a:custGeom>
              <a:avLst/>
              <a:gdLst>
                <a:gd name="connsiteX0" fmla="*/ 1822514 w 1822513"/>
                <a:gd name="connsiteY0" fmla="*/ 911257 h 1822513"/>
                <a:gd name="connsiteX1" fmla="*/ 911257 w 1822513"/>
                <a:gd name="connsiteY1" fmla="*/ 1822514 h 1822513"/>
                <a:gd name="connsiteX2" fmla="*/ 0 w 1822513"/>
                <a:gd name="connsiteY2" fmla="*/ 911257 h 1822513"/>
                <a:gd name="connsiteX3" fmla="*/ 911257 w 1822513"/>
                <a:gd name="connsiteY3" fmla="*/ 0 h 1822513"/>
                <a:gd name="connsiteX4" fmla="*/ 1822514 w 1822513"/>
                <a:gd name="connsiteY4" fmla="*/ 911257 h 1822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2513" h="1822513">
                  <a:moveTo>
                    <a:pt x="1822514" y="911257"/>
                  </a:moveTo>
                  <a:cubicBezTo>
                    <a:pt x="1822514" y="1414530"/>
                    <a:pt x="1414530" y="1822514"/>
                    <a:pt x="911257" y="1822514"/>
                  </a:cubicBezTo>
                  <a:cubicBezTo>
                    <a:pt x="407984" y="1822514"/>
                    <a:pt x="0" y="1414530"/>
                    <a:pt x="0" y="911257"/>
                  </a:cubicBezTo>
                  <a:cubicBezTo>
                    <a:pt x="0" y="407984"/>
                    <a:pt x="407984" y="0"/>
                    <a:pt x="911257" y="0"/>
                  </a:cubicBezTo>
                  <a:cubicBezTo>
                    <a:pt x="1414530" y="0"/>
                    <a:pt x="1822514" y="407984"/>
                    <a:pt x="1822514" y="911257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>
                <a:defRPr/>
              </a:pPr>
              <a:endParaRPr lang="en-US" sz="7198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1C520FF8-1F34-D098-477E-0825ACEF0FB3}"/>
                </a:ext>
              </a:extLst>
            </p:cNvPr>
            <p:cNvSpPr/>
            <p:nvPr/>
          </p:nvSpPr>
          <p:spPr>
            <a:xfrm>
              <a:off x="264336" y="304808"/>
              <a:ext cx="119062" cy="119044"/>
            </a:xfrm>
            <a:custGeom>
              <a:avLst/>
              <a:gdLst>
                <a:gd name="connsiteX0" fmla="*/ 1822514 w 1822513"/>
                <a:gd name="connsiteY0" fmla="*/ 911257 h 1822513"/>
                <a:gd name="connsiteX1" fmla="*/ 911257 w 1822513"/>
                <a:gd name="connsiteY1" fmla="*/ 1822514 h 1822513"/>
                <a:gd name="connsiteX2" fmla="*/ 0 w 1822513"/>
                <a:gd name="connsiteY2" fmla="*/ 911257 h 1822513"/>
                <a:gd name="connsiteX3" fmla="*/ 911257 w 1822513"/>
                <a:gd name="connsiteY3" fmla="*/ 0 h 1822513"/>
                <a:gd name="connsiteX4" fmla="*/ 1822514 w 1822513"/>
                <a:gd name="connsiteY4" fmla="*/ 911257 h 1822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2513" h="1822513">
                  <a:moveTo>
                    <a:pt x="1822514" y="911257"/>
                  </a:moveTo>
                  <a:cubicBezTo>
                    <a:pt x="1822514" y="1414530"/>
                    <a:pt x="1414530" y="1822514"/>
                    <a:pt x="911257" y="1822514"/>
                  </a:cubicBezTo>
                  <a:cubicBezTo>
                    <a:pt x="407984" y="1822514"/>
                    <a:pt x="0" y="1414530"/>
                    <a:pt x="0" y="911257"/>
                  </a:cubicBezTo>
                  <a:cubicBezTo>
                    <a:pt x="0" y="407984"/>
                    <a:pt x="407984" y="0"/>
                    <a:pt x="911257" y="0"/>
                  </a:cubicBezTo>
                  <a:cubicBezTo>
                    <a:pt x="1414530" y="0"/>
                    <a:pt x="1822514" y="407984"/>
                    <a:pt x="1822514" y="911257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>
                <a:defRPr/>
              </a:pPr>
              <a:endParaRPr lang="en-US" sz="7198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52DF0A31-D2CE-0369-1291-A41C4475DE45}"/>
                </a:ext>
              </a:extLst>
            </p:cNvPr>
            <p:cNvSpPr/>
            <p:nvPr/>
          </p:nvSpPr>
          <p:spPr>
            <a:xfrm>
              <a:off x="348473" y="388933"/>
              <a:ext cx="119063" cy="119043"/>
            </a:xfrm>
            <a:custGeom>
              <a:avLst/>
              <a:gdLst>
                <a:gd name="connsiteX0" fmla="*/ 1822514 w 1822513"/>
                <a:gd name="connsiteY0" fmla="*/ 911257 h 1822513"/>
                <a:gd name="connsiteX1" fmla="*/ 911257 w 1822513"/>
                <a:gd name="connsiteY1" fmla="*/ 1822514 h 1822513"/>
                <a:gd name="connsiteX2" fmla="*/ 0 w 1822513"/>
                <a:gd name="connsiteY2" fmla="*/ 911257 h 1822513"/>
                <a:gd name="connsiteX3" fmla="*/ 911257 w 1822513"/>
                <a:gd name="connsiteY3" fmla="*/ 0 h 1822513"/>
                <a:gd name="connsiteX4" fmla="*/ 1822514 w 1822513"/>
                <a:gd name="connsiteY4" fmla="*/ 911257 h 1822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2513" h="1822513">
                  <a:moveTo>
                    <a:pt x="1822514" y="911257"/>
                  </a:moveTo>
                  <a:cubicBezTo>
                    <a:pt x="1822514" y="1414530"/>
                    <a:pt x="1414530" y="1822514"/>
                    <a:pt x="911257" y="1822514"/>
                  </a:cubicBezTo>
                  <a:cubicBezTo>
                    <a:pt x="407984" y="1822514"/>
                    <a:pt x="0" y="1414530"/>
                    <a:pt x="0" y="911257"/>
                  </a:cubicBezTo>
                  <a:cubicBezTo>
                    <a:pt x="0" y="407984"/>
                    <a:pt x="407984" y="0"/>
                    <a:pt x="911257" y="0"/>
                  </a:cubicBezTo>
                  <a:cubicBezTo>
                    <a:pt x="1414530" y="0"/>
                    <a:pt x="1822514" y="407984"/>
                    <a:pt x="1822514" y="911257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>
                <a:defRPr/>
              </a:pPr>
              <a:endParaRPr lang="en-US" sz="7198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2B363104-6AF8-E414-72DA-1AF1DB45B2BD}"/>
                </a:ext>
              </a:extLst>
            </p:cNvPr>
            <p:cNvCxnSpPr>
              <a:cxnSpLocks/>
            </p:cNvCxnSpPr>
            <p:nvPr/>
          </p:nvCxnSpPr>
          <p:spPr>
            <a:xfrm>
              <a:off x="526273" y="247667"/>
              <a:ext cx="1225548" cy="0"/>
            </a:xfrm>
            <a:prstGeom prst="line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38967DC5-94CA-AEC5-DFD3-726E0B28A796}"/>
                </a:ext>
              </a:extLst>
            </p:cNvPr>
            <p:cNvCxnSpPr>
              <a:cxnSpLocks/>
            </p:cNvCxnSpPr>
            <p:nvPr/>
          </p:nvCxnSpPr>
          <p:spPr>
            <a:xfrm>
              <a:off x="599298" y="365123"/>
              <a:ext cx="1152523" cy="0"/>
            </a:xfrm>
            <a:prstGeom prst="line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93DE5A54-B6E2-0B52-7DB3-A9296DD738B7}"/>
                </a:ext>
              </a:extLst>
            </p:cNvPr>
            <p:cNvCxnSpPr>
              <a:cxnSpLocks/>
            </p:cNvCxnSpPr>
            <p:nvPr/>
          </p:nvCxnSpPr>
          <p:spPr>
            <a:xfrm>
              <a:off x="526273" y="480993"/>
              <a:ext cx="1225548" cy="0"/>
            </a:xfrm>
            <a:prstGeom prst="line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87" name="Freeform: Shape 45">
              <a:extLst>
                <a:ext uri="{FF2B5EF4-FFF2-40B4-BE49-F238E27FC236}">
                  <a16:creationId xmlns:a16="http://schemas.microsoft.com/office/drawing/2014/main" id="{CBA54A2E-0B6F-4661-BE59-3721C06AFF6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0372" y="220684"/>
              <a:ext cx="92047" cy="92047"/>
            </a:xfrm>
            <a:custGeom>
              <a:avLst/>
              <a:gdLst>
                <a:gd name="T0" fmla="*/ 92047 w 1822513"/>
                <a:gd name="T1" fmla="*/ 46024 h 1822513"/>
                <a:gd name="T2" fmla="*/ 46024 w 1822513"/>
                <a:gd name="T3" fmla="*/ 92047 h 1822513"/>
                <a:gd name="T4" fmla="*/ 0 w 1822513"/>
                <a:gd name="T5" fmla="*/ 46024 h 1822513"/>
                <a:gd name="T6" fmla="*/ 46024 w 1822513"/>
                <a:gd name="T7" fmla="*/ 0 h 1822513"/>
                <a:gd name="T8" fmla="*/ 92047 w 1822513"/>
                <a:gd name="T9" fmla="*/ 46024 h 18225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22513" h="1822513">
                  <a:moveTo>
                    <a:pt x="1822514" y="911257"/>
                  </a:moveTo>
                  <a:cubicBezTo>
                    <a:pt x="1822514" y="1414530"/>
                    <a:pt x="1414530" y="1822514"/>
                    <a:pt x="911257" y="1822514"/>
                  </a:cubicBezTo>
                  <a:cubicBezTo>
                    <a:pt x="407984" y="1822514"/>
                    <a:pt x="0" y="1414530"/>
                    <a:pt x="0" y="911257"/>
                  </a:cubicBezTo>
                  <a:cubicBezTo>
                    <a:pt x="0" y="407984"/>
                    <a:pt x="407984" y="0"/>
                    <a:pt x="911257" y="0"/>
                  </a:cubicBezTo>
                  <a:cubicBezTo>
                    <a:pt x="1414530" y="0"/>
                    <a:pt x="1822514" y="407984"/>
                    <a:pt x="1822514" y="91125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s-ES" sz="7198"/>
            </a:p>
          </p:txBody>
        </p:sp>
        <p:sp>
          <p:nvSpPr>
            <p:cNvPr id="27688" name="Freeform: Shape 46">
              <a:extLst>
                <a:ext uri="{FF2B5EF4-FFF2-40B4-BE49-F238E27FC236}">
                  <a16:creationId xmlns:a16="http://schemas.microsoft.com/office/drawing/2014/main" id="{E860C0F4-C8CF-F924-6A70-F3710790609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0372" y="318306"/>
              <a:ext cx="92047" cy="92047"/>
            </a:xfrm>
            <a:custGeom>
              <a:avLst/>
              <a:gdLst>
                <a:gd name="T0" fmla="*/ 92047 w 1822513"/>
                <a:gd name="T1" fmla="*/ 46024 h 1822513"/>
                <a:gd name="T2" fmla="*/ 46024 w 1822513"/>
                <a:gd name="T3" fmla="*/ 92047 h 1822513"/>
                <a:gd name="T4" fmla="*/ 0 w 1822513"/>
                <a:gd name="T5" fmla="*/ 46024 h 1822513"/>
                <a:gd name="T6" fmla="*/ 46024 w 1822513"/>
                <a:gd name="T7" fmla="*/ 0 h 1822513"/>
                <a:gd name="T8" fmla="*/ 92047 w 1822513"/>
                <a:gd name="T9" fmla="*/ 46024 h 18225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22513" h="1822513">
                  <a:moveTo>
                    <a:pt x="1822514" y="911257"/>
                  </a:moveTo>
                  <a:cubicBezTo>
                    <a:pt x="1822514" y="1414530"/>
                    <a:pt x="1414530" y="1822514"/>
                    <a:pt x="911257" y="1822514"/>
                  </a:cubicBezTo>
                  <a:cubicBezTo>
                    <a:pt x="407984" y="1822514"/>
                    <a:pt x="0" y="1414530"/>
                    <a:pt x="0" y="911257"/>
                  </a:cubicBezTo>
                  <a:cubicBezTo>
                    <a:pt x="0" y="407984"/>
                    <a:pt x="407984" y="0"/>
                    <a:pt x="911257" y="0"/>
                  </a:cubicBezTo>
                  <a:cubicBezTo>
                    <a:pt x="1414530" y="0"/>
                    <a:pt x="1822514" y="407984"/>
                    <a:pt x="1822514" y="91125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s-ES" sz="7198"/>
            </a:p>
          </p:txBody>
        </p:sp>
        <p:sp>
          <p:nvSpPr>
            <p:cNvPr id="27689" name="Freeform: Shape 47">
              <a:extLst>
                <a:ext uri="{FF2B5EF4-FFF2-40B4-BE49-F238E27FC236}">
                  <a16:creationId xmlns:a16="http://schemas.microsoft.com/office/drawing/2014/main" id="{574F9EAA-6F48-36D3-7F76-9F45AC5929E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0372" y="415929"/>
              <a:ext cx="92047" cy="92047"/>
            </a:xfrm>
            <a:custGeom>
              <a:avLst/>
              <a:gdLst>
                <a:gd name="T0" fmla="*/ 92047 w 1822513"/>
                <a:gd name="T1" fmla="*/ 46024 h 1822513"/>
                <a:gd name="T2" fmla="*/ 46024 w 1822513"/>
                <a:gd name="T3" fmla="*/ 92047 h 1822513"/>
                <a:gd name="T4" fmla="*/ 0 w 1822513"/>
                <a:gd name="T5" fmla="*/ 46024 h 1822513"/>
                <a:gd name="T6" fmla="*/ 46024 w 1822513"/>
                <a:gd name="T7" fmla="*/ 0 h 1822513"/>
                <a:gd name="T8" fmla="*/ 92047 w 1822513"/>
                <a:gd name="T9" fmla="*/ 46024 h 18225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22513" h="1822513">
                  <a:moveTo>
                    <a:pt x="1822514" y="911257"/>
                  </a:moveTo>
                  <a:cubicBezTo>
                    <a:pt x="1822514" y="1414530"/>
                    <a:pt x="1414530" y="1822514"/>
                    <a:pt x="911257" y="1822514"/>
                  </a:cubicBezTo>
                  <a:cubicBezTo>
                    <a:pt x="407984" y="1822514"/>
                    <a:pt x="0" y="1414530"/>
                    <a:pt x="0" y="911257"/>
                  </a:cubicBezTo>
                  <a:cubicBezTo>
                    <a:pt x="0" y="407984"/>
                    <a:pt x="407984" y="0"/>
                    <a:pt x="911257" y="0"/>
                  </a:cubicBezTo>
                  <a:cubicBezTo>
                    <a:pt x="1414530" y="0"/>
                    <a:pt x="1822514" y="407984"/>
                    <a:pt x="1822514" y="91125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s-ES" sz="7198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29A13C6-8829-3D47-3F12-AD38480A4AE4}"/>
              </a:ext>
            </a:extLst>
          </p:cNvPr>
          <p:cNvGrpSpPr/>
          <p:nvPr/>
        </p:nvGrpSpPr>
        <p:grpSpPr>
          <a:xfrm>
            <a:off x="8830752" y="10585203"/>
            <a:ext cx="1079535" cy="1081402"/>
            <a:chOff x="-3229523" y="4487171"/>
            <a:chExt cx="630412" cy="631503"/>
          </a:xfrm>
          <a:solidFill>
            <a:schemeClr val="bg1"/>
          </a:solidFill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D9663E41-C5AA-CBCA-EE21-C3A9CAE59032}"/>
                </a:ext>
              </a:extLst>
            </p:cNvPr>
            <p:cNvSpPr/>
            <p:nvPr/>
          </p:nvSpPr>
          <p:spPr>
            <a:xfrm>
              <a:off x="-3229523" y="4487171"/>
              <a:ext cx="508810" cy="631503"/>
            </a:xfrm>
            <a:custGeom>
              <a:avLst/>
              <a:gdLst>
                <a:gd name="connsiteX0" fmla="*/ 408873 w 508810"/>
                <a:gd name="connsiteY0" fmla="*/ -79 h 631503"/>
                <a:gd name="connsiteX1" fmla="*/ 415008 w 508810"/>
                <a:gd name="connsiteY1" fmla="*/ -79 h 631503"/>
                <a:gd name="connsiteX2" fmla="*/ 422790 w 508810"/>
                <a:gd name="connsiteY2" fmla="*/ 14021 h 631503"/>
                <a:gd name="connsiteX3" fmla="*/ 422790 w 508810"/>
                <a:gd name="connsiteY3" fmla="*/ 42314 h 631503"/>
                <a:gd name="connsiteX4" fmla="*/ 427186 w 508810"/>
                <a:gd name="connsiteY4" fmla="*/ 49914 h 631503"/>
                <a:gd name="connsiteX5" fmla="*/ 484137 w 508810"/>
                <a:gd name="connsiteY5" fmla="*/ 88736 h 631503"/>
                <a:gd name="connsiteX6" fmla="*/ 508126 w 508810"/>
                <a:gd name="connsiteY6" fmla="*/ 112634 h 631503"/>
                <a:gd name="connsiteX7" fmla="*/ 506570 w 508810"/>
                <a:gd name="connsiteY7" fmla="*/ 113641 h 631503"/>
                <a:gd name="connsiteX8" fmla="*/ 502816 w 508810"/>
                <a:gd name="connsiteY8" fmla="*/ 110436 h 631503"/>
                <a:gd name="connsiteX9" fmla="*/ 383785 w 508810"/>
                <a:gd name="connsiteY9" fmla="*/ 79671 h 631503"/>
                <a:gd name="connsiteX10" fmla="*/ 274414 w 508810"/>
                <a:gd name="connsiteY10" fmla="*/ 256853 h 631503"/>
                <a:gd name="connsiteX11" fmla="*/ 324087 w 508810"/>
                <a:gd name="connsiteY11" fmla="*/ 336595 h 631503"/>
                <a:gd name="connsiteX12" fmla="*/ 353020 w 508810"/>
                <a:gd name="connsiteY12" fmla="*/ 360675 h 631503"/>
                <a:gd name="connsiteX13" fmla="*/ 367121 w 508810"/>
                <a:gd name="connsiteY13" fmla="*/ 383383 h 631503"/>
                <a:gd name="connsiteX14" fmla="*/ 346886 w 508810"/>
                <a:gd name="connsiteY14" fmla="*/ 412316 h 631503"/>
                <a:gd name="connsiteX15" fmla="*/ 346886 w 508810"/>
                <a:gd name="connsiteY15" fmla="*/ 437587 h 631503"/>
                <a:gd name="connsiteX16" fmla="*/ 364099 w 508810"/>
                <a:gd name="connsiteY16" fmla="*/ 464232 h 631503"/>
                <a:gd name="connsiteX17" fmla="*/ 368586 w 508810"/>
                <a:gd name="connsiteY17" fmla="*/ 471282 h 631503"/>
                <a:gd name="connsiteX18" fmla="*/ 414294 w 508810"/>
                <a:gd name="connsiteY18" fmla="*/ 512247 h 631503"/>
                <a:gd name="connsiteX19" fmla="*/ 450076 w 508810"/>
                <a:gd name="connsiteY19" fmla="*/ 489595 h 631503"/>
                <a:gd name="connsiteX20" fmla="*/ 452456 w 508810"/>
                <a:gd name="connsiteY20" fmla="*/ 486390 h 631503"/>
                <a:gd name="connsiteX21" fmla="*/ 489631 w 508810"/>
                <a:gd name="connsiteY21" fmla="*/ 630509 h 631503"/>
                <a:gd name="connsiteX22" fmla="*/ 487616 w 508810"/>
                <a:gd name="connsiteY22" fmla="*/ 630509 h 631503"/>
                <a:gd name="connsiteX23" fmla="*/ 247632 w 508810"/>
                <a:gd name="connsiteY23" fmla="*/ 631424 h 631503"/>
                <a:gd name="connsiteX24" fmla="*/ 242047 w 508810"/>
                <a:gd name="connsiteY24" fmla="*/ 626388 h 631503"/>
                <a:gd name="connsiteX25" fmla="*/ 218149 w 508810"/>
                <a:gd name="connsiteY25" fmla="*/ 578044 h 631503"/>
                <a:gd name="connsiteX26" fmla="*/ 205605 w 508810"/>
                <a:gd name="connsiteY26" fmla="*/ 561563 h 631503"/>
                <a:gd name="connsiteX27" fmla="*/ 238476 w 508810"/>
                <a:gd name="connsiteY27" fmla="*/ 550209 h 631503"/>
                <a:gd name="connsiteX28" fmla="*/ 286180 w 508810"/>
                <a:gd name="connsiteY28" fmla="*/ 522740 h 631503"/>
                <a:gd name="connsiteX29" fmla="*/ 300098 w 508810"/>
                <a:gd name="connsiteY29" fmla="*/ 490785 h 631503"/>
                <a:gd name="connsiteX30" fmla="*/ 290630 w 508810"/>
                <a:gd name="connsiteY30" fmla="*/ 478625 h 631503"/>
                <a:gd name="connsiteX31" fmla="*/ 278471 w 508810"/>
                <a:gd name="connsiteY31" fmla="*/ 488102 h 631503"/>
                <a:gd name="connsiteX32" fmla="*/ 278397 w 508810"/>
                <a:gd name="connsiteY32" fmla="*/ 489869 h 631503"/>
                <a:gd name="connsiteX33" fmla="*/ 267959 w 508810"/>
                <a:gd name="connsiteY33" fmla="*/ 509922 h 631503"/>
                <a:gd name="connsiteX34" fmla="*/ 242047 w 508810"/>
                <a:gd name="connsiteY34" fmla="*/ 525121 h 631503"/>
                <a:gd name="connsiteX35" fmla="*/ 190406 w 508810"/>
                <a:gd name="connsiteY35" fmla="*/ 543433 h 631503"/>
                <a:gd name="connsiteX36" fmla="*/ 87490 w 508810"/>
                <a:gd name="connsiteY36" fmla="*/ 575114 h 631503"/>
                <a:gd name="connsiteX37" fmla="*/ 62668 w 508810"/>
                <a:gd name="connsiteY37" fmla="*/ 563705 h 631503"/>
                <a:gd name="connsiteX38" fmla="*/ 61944 w 508810"/>
                <a:gd name="connsiteY38" fmla="*/ 561288 h 631503"/>
                <a:gd name="connsiteX39" fmla="*/ 61944 w 508810"/>
                <a:gd name="connsiteY39" fmla="*/ 531622 h 631503"/>
                <a:gd name="connsiteX40" fmla="*/ 43632 w 508810"/>
                <a:gd name="connsiteY40" fmla="*/ 490327 h 631503"/>
                <a:gd name="connsiteX41" fmla="*/ 40519 w 508810"/>
                <a:gd name="connsiteY41" fmla="*/ 488221 h 631503"/>
                <a:gd name="connsiteX42" fmla="*/ 43083 w 508810"/>
                <a:gd name="connsiteY42" fmla="*/ 483735 h 631503"/>
                <a:gd name="connsiteX43" fmla="*/ 39787 w 508810"/>
                <a:gd name="connsiteY43" fmla="*/ 464323 h 631503"/>
                <a:gd name="connsiteX44" fmla="*/ 29165 w 508810"/>
                <a:gd name="connsiteY44" fmla="*/ 456083 h 631503"/>
                <a:gd name="connsiteX45" fmla="*/ 33743 w 508810"/>
                <a:gd name="connsiteY45" fmla="*/ 446927 h 631503"/>
                <a:gd name="connsiteX46" fmla="*/ 17628 w 508810"/>
                <a:gd name="connsiteY46" fmla="*/ 394828 h 631503"/>
                <a:gd name="connsiteX47" fmla="*/ -684 w 508810"/>
                <a:gd name="connsiteY47" fmla="*/ 382833 h 631503"/>
                <a:gd name="connsiteX48" fmla="*/ -684 w 508810"/>
                <a:gd name="connsiteY48" fmla="*/ 380361 h 631503"/>
                <a:gd name="connsiteX49" fmla="*/ 7648 w 508810"/>
                <a:gd name="connsiteY49" fmla="*/ 369191 h 631503"/>
                <a:gd name="connsiteX50" fmla="*/ 59747 w 508810"/>
                <a:gd name="connsiteY50" fmla="*/ 284953 h 631503"/>
                <a:gd name="connsiteX51" fmla="*/ 60296 w 508810"/>
                <a:gd name="connsiteY51" fmla="*/ 260140 h 631503"/>
                <a:gd name="connsiteX52" fmla="*/ 48851 w 508810"/>
                <a:gd name="connsiteY52" fmla="*/ 245215 h 631503"/>
                <a:gd name="connsiteX53" fmla="*/ 42716 w 508810"/>
                <a:gd name="connsiteY53" fmla="*/ 219120 h 631503"/>
                <a:gd name="connsiteX54" fmla="*/ 60113 w 508810"/>
                <a:gd name="connsiteY54" fmla="*/ 168578 h 631503"/>
                <a:gd name="connsiteX55" fmla="*/ 182989 w 508810"/>
                <a:gd name="connsiteY55" fmla="*/ 40391 h 631503"/>
                <a:gd name="connsiteX56" fmla="*/ 284257 w 508810"/>
                <a:gd name="connsiteY56" fmla="*/ 22720 h 631503"/>
                <a:gd name="connsiteX57" fmla="*/ 374812 w 508810"/>
                <a:gd name="connsiteY57" fmla="*/ 27847 h 631503"/>
                <a:gd name="connsiteX58" fmla="*/ 402281 w 508810"/>
                <a:gd name="connsiteY58" fmla="*/ 36271 h 631503"/>
                <a:gd name="connsiteX59" fmla="*/ 402281 w 508810"/>
                <a:gd name="connsiteY59" fmla="*/ 13197 h 631503"/>
                <a:gd name="connsiteX60" fmla="*/ 408873 w 508810"/>
                <a:gd name="connsiteY60" fmla="*/ -79 h 631503"/>
                <a:gd name="connsiteX61" fmla="*/ 76502 w 508810"/>
                <a:gd name="connsiteY61" fmla="*/ 190187 h 631503"/>
                <a:gd name="connsiteX62" fmla="*/ 86474 w 508810"/>
                <a:gd name="connsiteY62" fmla="*/ 201769 h 631503"/>
                <a:gd name="connsiteX63" fmla="*/ 97745 w 508810"/>
                <a:gd name="connsiteY63" fmla="*/ 193666 h 631503"/>
                <a:gd name="connsiteX64" fmla="*/ 104154 w 508810"/>
                <a:gd name="connsiteY64" fmla="*/ 168578 h 631503"/>
                <a:gd name="connsiteX65" fmla="*/ 165043 w 508810"/>
                <a:gd name="connsiteY65" fmla="*/ 93314 h 631503"/>
                <a:gd name="connsiteX66" fmla="*/ 186377 w 508810"/>
                <a:gd name="connsiteY66" fmla="*/ 85348 h 631503"/>
                <a:gd name="connsiteX67" fmla="*/ 193739 w 508810"/>
                <a:gd name="connsiteY67" fmla="*/ 71962 h 631503"/>
                <a:gd name="connsiteX68" fmla="*/ 180353 w 508810"/>
                <a:gd name="connsiteY68" fmla="*/ 64600 h 631503"/>
                <a:gd name="connsiteX69" fmla="*/ 179876 w 508810"/>
                <a:gd name="connsiteY69" fmla="*/ 64747 h 631503"/>
                <a:gd name="connsiteX70" fmla="*/ 109557 w 508810"/>
                <a:gd name="connsiteY70" fmla="*/ 110528 h 631503"/>
                <a:gd name="connsiteX71" fmla="*/ 76502 w 508810"/>
                <a:gd name="connsiteY71" fmla="*/ 190095 h 631503"/>
                <a:gd name="connsiteX72" fmla="*/ 264480 w 508810"/>
                <a:gd name="connsiteY72" fmla="*/ 59161 h 631503"/>
                <a:gd name="connsiteX73" fmla="*/ 255873 w 508810"/>
                <a:gd name="connsiteY73" fmla="*/ 67127 h 631503"/>
                <a:gd name="connsiteX74" fmla="*/ 258162 w 508810"/>
                <a:gd name="connsiteY74" fmla="*/ 79396 h 631503"/>
                <a:gd name="connsiteX75" fmla="*/ 280320 w 508810"/>
                <a:gd name="connsiteY75" fmla="*/ 101554 h 631503"/>
                <a:gd name="connsiteX76" fmla="*/ 295647 w 508810"/>
                <a:gd name="connsiteY76" fmla="*/ 103093 h 631503"/>
                <a:gd name="connsiteX77" fmla="*/ 297186 w 508810"/>
                <a:gd name="connsiteY77" fmla="*/ 87756 h 631503"/>
                <a:gd name="connsiteX78" fmla="*/ 295702 w 508810"/>
                <a:gd name="connsiteY78" fmla="*/ 86264 h 631503"/>
                <a:gd name="connsiteX79" fmla="*/ 273453 w 508810"/>
                <a:gd name="connsiteY79" fmla="*/ 64197 h 631503"/>
                <a:gd name="connsiteX80" fmla="*/ 264480 w 508810"/>
                <a:gd name="connsiteY80" fmla="*/ 59070 h 631503"/>
                <a:gd name="connsiteX81" fmla="*/ 221537 w 508810"/>
                <a:gd name="connsiteY81" fmla="*/ 206942 h 631503"/>
                <a:gd name="connsiteX82" fmla="*/ 204964 w 508810"/>
                <a:gd name="connsiteY82" fmla="*/ 206942 h 631503"/>
                <a:gd name="connsiteX83" fmla="*/ 194160 w 508810"/>
                <a:gd name="connsiteY83" fmla="*/ 217289 h 631503"/>
                <a:gd name="connsiteX84" fmla="*/ 203747 w 508810"/>
                <a:gd name="connsiteY84" fmla="*/ 228350 h 631503"/>
                <a:gd name="connsiteX85" fmla="*/ 204781 w 508810"/>
                <a:gd name="connsiteY85" fmla="*/ 228368 h 631503"/>
                <a:gd name="connsiteX86" fmla="*/ 237926 w 508810"/>
                <a:gd name="connsiteY86" fmla="*/ 228368 h 631503"/>
                <a:gd name="connsiteX87" fmla="*/ 248456 w 508810"/>
                <a:gd name="connsiteY87" fmla="*/ 218214 h 631503"/>
                <a:gd name="connsiteX88" fmla="*/ 248456 w 508810"/>
                <a:gd name="connsiteY88" fmla="*/ 217747 h 631503"/>
                <a:gd name="connsiteX89" fmla="*/ 238210 w 508810"/>
                <a:gd name="connsiteY89" fmla="*/ 206942 h 631503"/>
                <a:gd name="connsiteX90" fmla="*/ 237560 w 508810"/>
                <a:gd name="connsiteY90" fmla="*/ 206942 h 631503"/>
                <a:gd name="connsiteX91" fmla="*/ 221537 w 508810"/>
                <a:gd name="connsiteY91" fmla="*/ 206942 h 631503"/>
                <a:gd name="connsiteX92" fmla="*/ 74305 w 508810"/>
                <a:gd name="connsiteY92" fmla="*/ 217838 h 631503"/>
                <a:gd name="connsiteX93" fmla="*/ 62549 w 508810"/>
                <a:gd name="connsiteY93" fmla="*/ 227599 h 631503"/>
                <a:gd name="connsiteX94" fmla="*/ 72318 w 508810"/>
                <a:gd name="connsiteY94" fmla="*/ 239356 h 631503"/>
                <a:gd name="connsiteX95" fmla="*/ 74305 w 508810"/>
                <a:gd name="connsiteY95" fmla="*/ 239356 h 631503"/>
                <a:gd name="connsiteX96" fmla="*/ 84066 w 508810"/>
                <a:gd name="connsiteY96" fmla="*/ 227599 h 631503"/>
                <a:gd name="connsiteX97" fmla="*/ 74305 w 508810"/>
                <a:gd name="connsiteY97" fmla="*/ 217838 h 631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508810" h="631503">
                  <a:moveTo>
                    <a:pt x="408873" y="-79"/>
                  </a:moveTo>
                  <a:lnTo>
                    <a:pt x="415008" y="-79"/>
                  </a:lnTo>
                  <a:cubicBezTo>
                    <a:pt x="420373" y="2448"/>
                    <a:pt x="423514" y="8134"/>
                    <a:pt x="422790" y="14021"/>
                  </a:cubicBezTo>
                  <a:cubicBezTo>
                    <a:pt x="422333" y="23177"/>
                    <a:pt x="422790" y="32883"/>
                    <a:pt x="422790" y="42314"/>
                  </a:cubicBezTo>
                  <a:cubicBezTo>
                    <a:pt x="422470" y="45528"/>
                    <a:pt x="424237" y="48586"/>
                    <a:pt x="427186" y="49914"/>
                  </a:cubicBezTo>
                  <a:cubicBezTo>
                    <a:pt x="446414" y="62549"/>
                    <a:pt x="465733" y="75093"/>
                    <a:pt x="484137" y="88736"/>
                  </a:cubicBezTo>
                  <a:cubicBezTo>
                    <a:pt x="492717" y="96098"/>
                    <a:pt x="500737" y="104081"/>
                    <a:pt x="508126" y="112634"/>
                  </a:cubicBezTo>
                  <a:cubicBezTo>
                    <a:pt x="506936" y="113641"/>
                    <a:pt x="506662" y="113732"/>
                    <a:pt x="506570" y="113641"/>
                  </a:cubicBezTo>
                  <a:lnTo>
                    <a:pt x="502816" y="110436"/>
                  </a:lnTo>
                  <a:cubicBezTo>
                    <a:pt x="470531" y="81374"/>
                    <a:pt x="426105" y="69893"/>
                    <a:pt x="383785" y="79671"/>
                  </a:cubicBezTo>
                  <a:cubicBezTo>
                    <a:pt x="304657" y="98396"/>
                    <a:pt x="255690" y="177725"/>
                    <a:pt x="274414" y="256853"/>
                  </a:cubicBezTo>
                  <a:cubicBezTo>
                    <a:pt x="281821" y="288140"/>
                    <a:pt x="299264" y="316149"/>
                    <a:pt x="324087" y="336595"/>
                  </a:cubicBezTo>
                  <a:cubicBezTo>
                    <a:pt x="333701" y="344652"/>
                    <a:pt x="343681" y="352251"/>
                    <a:pt x="353020" y="360675"/>
                  </a:cubicBezTo>
                  <a:cubicBezTo>
                    <a:pt x="360043" y="366526"/>
                    <a:pt x="364987" y="374492"/>
                    <a:pt x="367121" y="383383"/>
                  </a:cubicBezTo>
                  <a:cubicBezTo>
                    <a:pt x="355355" y="388318"/>
                    <a:pt x="347481" y="399571"/>
                    <a:pt x="346886" y="412316"/>
                  </a:cubicBezTo>
                  <a:cubicBezTo>
                    <a:pt x="346886" y="420740"/>
                    <a:pt x="346886" y="429164"/>
                    <a:pt x="346886" y="437587"/>
                  </a:cubicBezTo>
                  <a:cubicBezTo>
                    <a:pt x="347234" y="448978"/>
                    <a:pt x="353853" y="459233"/>
                    <a:pt x="364099" y="464232"/>
                  </a:cubicBezTo>
                  <a:cubicBezTo>
                    <a:pt x="366919" y="465413"/>
                    <a:pt x="368705" y="468224"/>
                    <a:pt x="368586" y="471282"/>
                  </a:cubicBezTo>
                  <a:cubicBezTo>
                    <a:pt x="369895" y="495217"/>
                    <a:pt x="390359" y="513556"/>
                    <a:pt x="414294" y="512247"/>
                  </a:cubicBezTo>
                  <a:cubicBezTo>
                    <a:pt x="429346" y="511423"/>
                    <a:pt x="442888" y="502844"/>
                    <a:pt x="450076" y="489595"/>
                  </a:cubicBezTo>
                  <a:cubicBezTo>
                    <a:pt x="450799" y="488477"/>
                    <a:pt x="451596" y="487407"/>
                    <a:pt x="452456" y="486390"/>
                  </a:cubicBezTo>
                  <a:cubicBezTo>
                    <a:pt x="455204" y="537299"/>
                    <a:pt x="463627" y="586101"/>
                    <a:pt x="489631" y="630509"/>
                  </a:cubicBezTo>
                  <a:lnTo>
                    <a:pt x="487616" y="630509"/>
                  </a:lnTo>
                  <a:lnTo>
                    <a:pt x="247632" y="631424"/>
                  </a:lnTo>
                  <a:cubicBezTo>
                    <a:pt x="243787" y="631424"/>
                    <a:pt x="243054" y="629410"/>
                    <a:pt x="242047" y="626388"/>
                  </a:cubicBezTo>
                  <a:cubicBezTo>
                    <a:pt x="236755" y="609083"/>
                    <a:pt x="228688" y="592758"/>
                    <a:pt x="218149" y="578044"/>
                  </a:cubicBezTo>
                  <a:cubicBezTo>
                    <a:pt x="214212" y="572459"/>
                    <a:pt x="210000" y="567240"/>
                    <a:pt x="205605" y="561563"/>
                  </a:cubicBezTo>
                  <a:cubicBezTo>
                    <a:pt x="216776" y="557717"/>
                    <a:pt x="227672" y="554055"/>
                    <a:pt x="238476" y="550209"/>
                  </a:cubicBezTo>
                  <a:cubicBezTo>
                    <a:pt x="256276" y="544825"/>
                    <a:pt x="272592" y="535431"/>
                    <a:pt x="286180" y="522740"/>
                  </a:cubicBezTo>
                  <a:cubicBezTo>
                    <a:pt x="294933" y="514399"/>
                    <a:pt x="299951" y="502881"/>
                    <a:pt x="300098" y="490785"/>
                  </a:cubicBezTo>
                  <a:cubicBezTo>
                    <a:pt x="300839" y="484815"/>
                    <a:pt x="296600" y="479367"/>
                    <a:pt x="290630" y="478625"/>
                  </a:cubicBezTo>
                  <a:cubicBezTo>
                    <a:pt x="284660" y="477884"/>
                    <a:pt x="279212" y="482123"/>
                    <a:pt x="278471" y="488102"/>
                  </a:cubicBezTo>
                  <a:cubicBezTo>
                    <a:pt x="278397" y="488688"/>
                    <a:pt x="278379" y="489274"/>
                    <a:pt x="278397" y="489869"/>
                  </a:cubicBezTo>
                  <a:cubicBezTo>
                    <a:pt x="278388" y="497854"/>
                    <a:pt x="274497" y="505334"/>
                    <a:pt x="267959" y="509922"/>
                  </a:cubicBezTo>
                  <a:cubicBezTo>
                    <a:pt x="259938" y="515974"/>
                    <a:pt x="251240" y="521074"/>
                    <a:pt x="242047" y="525121"/>
                  </a:cubicBezTo>
                  <a:cubicBezTo>
                    <a:pt x="225200" y="532079"/>
                    <a:pt x="207803" y="537940"/>
                    <a:pt x="190406" y="543433"/>
                  </a:cubicBezTo>
                  <a:cubicBezTo>
                    <a:pt x="156253" y="554329"/>
                    <a:pt x="121917" y="564767"/>
                    <a:pt x="87490" y="575114"/>
                  </a:cubicBezTo>
                  <a:cubicBezTo>
                    <a:pt x="77483" y="578822"/>
                    <a:pt x="66367" y="573713"/>
                    <a:pt x="62668" y="563705"/>
                  </a:cubicBezTo>
                  <a:cubicBezTo>
                    <a:pt x="62375" y="562917"/>
                    <a:pt x="62128" y="562112"/>
                    <a:pt x="61944" y="561288"/>
                  </a:cubicBezTo>
                  <a:cubicBezTo>
                    <a:pt x="59060" y="551610"/>
                    <a:pt x="59060" y="541300"/>
                    <a:pt x="61944" y="531622"/>
                  </a:cubicBezTo>
                  <a:cubicBezTo>
                    <a:pt x="67118" y="515214"/>
                    <a:pt x="59271" y="497515"/>
                    <a:pt x="43632" y="490327"/>
                  </a:cubicBezTo>
                  <a:cubicBezTo>
                    <a:pt x="42561" y="489677"/>
                    <a:pt x="41517" y="488972"/>
                    <a:pt x="40519" y="488221"/>
                  </a:cubicBezTo>
                  <a:cubicBezTo>
                    <a:pt x="41526" y="486482"/>
                    <a:pt x="42167" y="485016"/>
                    <a:pt x="43083" y="483735"/>
                  </a:cubicBezTo>
                  <a:cubicBezTo>
                    <a:pt x="48668" y="474579"/>
                    <a:pt x="48027" y="470641"/>
                    <a:pt x="39787" y="464323"/>
                  </a:cubicBezTo>
                  <a:cubicBezTo>
                    <a:pt x="36216" y="461668"/>
                    <a:pt x="32736" y="458830"/>
                    <a:pt x="29165" y="456083"/>
                  </a:cubicBezTo>
                  <a:lnTo>
                    <a:pt x="33743" y="446927"/>
                  </a:lnTo>
                  <a:cubicBezTo>
                    <a:pt x="45921" y="423579"/>
                    <a:pt x="40794" y="407372"/>
                    <a:pt x="17628" y="394828"/>
                  </a:cubicBezTo>
                  <a:cubicBezTo>
                    <a:pt x="11128" y="391349"/>
                    <a:pt x="5176" y="386862"/>
                    <a:pt x="-684" y="382833"/>
                  </a:cubicBezTo>
                  <a:lnTo>
                    <a:pt x="-684" y="380361"/>
                  </a:lnTo>
                  <a:cubicBezTo>
                    <a:pt x="2063" y="376699"/>
                    <a:pt x="4810" y="372853"/>
                    <a:pt x="7648" y="369191"/>
                  </a:cubicBezTo>
                  <a:cubicBezTo>
                    <a:pt x="28021" y="343086"/>
                    <a:pt x="45491" y="314839"/>
                    <a:pt x="59747" y="284953"/>
                  </a:cubicBezTo>
                  <a:cubicBezTo>
                    <a:pt x="64224" y="277335"/>
                    <a:pt x="64435" y="267950"/>
                    <a:pt x="60296" y="260140"/>
                  </a:cubicBezTo>
                  <a:cubicBezTo>
                    <a:pt x="57302" y="254582"/>
                    <a:pt x="53438" y="249546"/>
                    <a:pt x="48851" y="245215"/>
                  </a:cubicBezTo>
                  <a:cubicBezTo>
                    <a:pt x="36948" y="234594"/>
                    <a:pt x="36124" y="233770"/>
                    <a:pt x="42716" y="219120"/>
                  </a:cubicBezTo>
                  <a:cubicBezTo>
                    <a:pt x="49968" y="202813"/>
                    <a:pt x="55791" y="185902"/>
                    <a:pt x="60113" y="168578"/>
                  </a:cubicBezTo>
                  <a:cubicBezTo>
                    <a:pt x="76502" y="102470"/>
                    <a:pt x="115050" y="57055"/>
                    <a:pt x="182989" y="40391"/>
                  </a:cubicBezTo>
                  <a:cubicBezTo>
                    <a:pt x="216318" y="32260"/>
                    <a:pt x="250150" y="26355"/>
                    <a:pt x="284257" y="22720"/>
                  </a:cubicBezTo>
                  <a:cubicBezTo>
                    <a:pt x="314491" y="18691"/>
                    <a:pt x="345219" y="20430"/>
                    <a:pt x="374812" y="27847"/>
                  </a:cubicBezTo>
                  <a:cubicBezTo>
                    <a:pt x="383968" y="30228"/>
                    <a:pt x="392667" y="33249"/>
                    <a:pt x="402281" y="36271"/>
                  </a:cubicBezTo>
                  <a:cubicBezTo>
                    <a:pt x="402281" y="28214"/>
                    <a:pt x="402281" y="20705"/>
                    <a:pt x="402281" y="13197"/>
                  </a:cubicBezTo>
                  <a:cubicBezTo>
                    <a:pt x="401548" y="7841"/>
                    <a:pt x="404158" y="2576"/>
                    <a:pt x="408873" y="-79"/>
                  </a:cubicBezTo>
                  <a:close/>
                  <a:moveTo>
                    <a:pt x="76502" y="190187"/>
                  </a:moveTo>
                  <a:cubicBezTo>
                    <a:pt x="76054" y="196138"/>
                    <a:pt x="80522" y="201320"/>
                    <a:pt x="86474" y="201769"/>
                  </a:cubicBezTo>
                  <a:cubicBezTo>
                    <a:pt x="91693" y="202154"/>
                    <a:pt x="96445" y="198738"/>
                    <a:pt x="97745" y="193666"/>
                  </a:cubicBezTo>
                  <a:cubicBezTo>
                    <a:pt x="100034" y="185334"/>
                    <a:pt x="101499" y="176727"/>
                    <a:pt x="104154" y="168578"/>
                  </a:cubicBezTo>
                  <a:cubicBezTo>
                    <a:pt x="114776" y="135707"/>
                    <a:pt x="132539" y="108421"/>
                    <a:pt x="165043" y="93314"/>
                  </a:cubicBezTo>
                  <a:cubicBezTo>
                    <a:pt x="171911" y="90109"/>
                    <a:pt x="179235" y="88003"/>
                    <a:pt x="186377" y="85348"/>
                  </a:cubicBezTo>
                  <a:cubicBezTo>
                    <a:pt x="192109" y="83682"/>
                    <a:pt x="195405" y="77694"/>
                    <a:pt x="193739" y="71962"/>
                  </a:cubicBezTo>
                  <a:cubicBezTo>
                    <a:pt x="192082" y="66230"/>
                    <a:pt x="186084" y="62934"/>
                    <a:pt x="180353" y="64600"/>
                  </a:cubicBezTo>
                  <a:cubicBezTo>
                    <a:pt x="180197" y="64646"/>
                    <a:pt x="180032" y="64691"/>
                    <a:pt x="179876" y="64747"/>
                  </a:cubicBezTo>
                  <a:cubicBezTo>
                    <a:pt x="151932" y="71623"/>
                    <a:pt x="127146" y="87756"/>
                    <a:pt x="109557" y="110528"/>
                  </a:cubicBezTo>
                  <a:cubicBezTo>
                    <a:pt x="92270" y="133986"/>
                    <a:pt x="80925" y="161290"/>
                    <a:pt x="76502" y="190095"/>
                  </a:cubicBezTo>
                  <a:close/>
                  <a:moveTo>
                    <a:pt x="264480" y="59161"/>
                  </a:moveTo>
                  <a:cubicBezTo>
                    <a:pt x="261293" y="61460"/>
                    <a:pt x="258409" y="64133"/>
                    <a:pt x="255873" y="67127"/>
                  </a:cubicBezTo>
                  <a:cubicBezTo>
                    <a:pt x="253300" y="71184"/>
                    <a:pt x="254298" y="76540"/>
                    <a:pt x="258162" y="79396"/>
                  </a:cubicBezTo>
                  <a:cubicBezTo>
                    <a:pt x="265487" y="86813"/>
                    <a:pt x="272812" y="94321"/>
                    <a:pt x="280320" y="101554"/>
                  </a:cubicBezTo>
                  <a:cubicBezTo>
                    <a:pt x="284129" y="106215"/>
                    <a:pt x="290996" y="106902"/>
                    <a:pt x="295647" y="103093"/>
                  </a:cubicBezTo>
                  <a:cubicBezTo>
                    <a:pt x="300308" y="99284"/>
                    <a:pt x="300994" y="92417"/>
                    <a:pt x="297186" y="87756"/>
                  </a:cubicBezTo>
                  <a:cubicBezTo>
                    <a:pt x="296746" y="87216"/>
                    <a:pt x="296243" y="86712"/>
                    <a:pt x="295702" y="86264"/>
                  </a:cubicBezTo>
                  <a:cubicBezTo>
                    <a:pt x="288469" y="78755"/>
                    <a:pt x="281052" y="71339"/>
                    <a:pt x="273453" y="64197"/>
                  </a:cubicBezTo>
                  <a:cubicBezTo>
                    <a:pt x="270660" y="62155"/>
                    <a:pt x="267657" y="60434"/>
                    <a:pt x="264480" y="59070"/>
                  </a:cubicBezTo>
                  <a:close/>
                  <a:moveTo>
                    <a:pt x="221537" y="206942"/>
                  </a:moveTo>
                  <a:cubicBezTo>
                    <a:pt x="216044" y="206942"/>
                    <a:pt x="210550" y="206942"/>
                    <a:pt x="204964" y="206942"/>
                  </a:cubicBezTo>
                  <a:cubicBezTo>
                    <a:pt x="199132" y="206842"/>
                    <a:pt x="194307" y="211457"/>
                    <a:pt x="194160" y="217289"/>
                  </a:cubicBezTo>
                  <a:cubicBezTo>
                    <a:pt x="193757" y="222984"/>
                    <a:pt x="198042" y="227938"/>
                    <a:pt x="203747" y="228350"/>
                  </a:cubicBezTo>
                  <a:cubicBezTo>
                    <a:pt x="204085" y="228368"/>
                    <a:pt x="204433" y="228377"/>
                    <a:pt x="204781" y="228368"/>
                  </a:cubicBezTo>
                  <a:cubicBezTo>
                    <a:pt x="215860" y="228368"/>
                    <a:pt x="226848" y="228368"/>
                    <a:pt x="237926" y="228368"/>
                  </a:cubicBezTo>
                  <a:cubicBezTo>
                    <a:pt x="243640" y="228469"/>
                    <a:pt x="248356" y="223928"/>
                    <a:pt x="248456" y="218214"/>
                  </a:cubicBezTo>
                  <a:cubicBezTo>
                    <a:pt x="248456" y="218058"/>
                    <a:pt x="248456" y="217903"/>
                    <a:pt x="248456" y="217747"/>
                  </a:cubicBezTo>
                  <a:cubicBezTo>
                    <a:pt x="248612" y="211933"/>
                    <a:pt x="244025" y="207098"/>
                    <a:pt x="238210" y="206942"/>
                  </a:cubicBezTo>
                  <a:cubicBezTo>
                    <a:pt x="237991" y="206933"/>
                    <a:pt x="237780" y="206933"/>
                    <a:pt x="237560" y="206942"/>
                  </a:cubicBezTo>
                  <a:cubicBezTo>
                    <a:pt x="232158" y="206760"/>
                    <a:pt x="226848" y="206942"/>
                    <a:pt x="221537" y="206942"/>
                  </a:cubicBezTo>
                  <a:close/>
                  <a:moveTo>
                    <a:pt x="74305" y="217838"/>
                  </a:moveTo>
                  <a:cubicBezTo>
                    <a:pt x="68363" y="217289"/>
                    <a:pt x="63098" y="221666"/>
                    <a:pt x="62549" y="227599"/>
                  </a:cubicBezTo>
                  <a:cubicBezTo>
                    <a:pt x="62009" y="233541"/>
                    <a:pt x="66376" y="238806"/>
                    <a:pt x="72318" y="239356"/>
                  </a:cubicBezTo>
                  <a:cubicBezTo>
                    <a:pt x="72978" y="239419"/>
                    <a:pt x="73646" y="239419"/>
                    <a:pt x="74305" y="239356"/>
                  </a:cubicBezTo>
                  <a:cubicBezTo>
                    <a:pt x="80247" y="238806"/>
                    <a:pt x="84615" y="233541"/>
                    <a:pt x="84066" y="227599"/>
                  </a:cubicBezTo>
                  <a:cubicBezTo>
                    <a:pt x="83590" y="222426"/>
                    <a:pt x="79488" y="218314"/>
                    <a:pt x="74305" y="217838"/>
                  </a:cubicBezTo>
                  <a:close/>
                </a:path>
              </a:pathLst>
            </a:custGeom>
            <a:grpFill/>
            <a:ln w="46567" cap="flat">
              <a:noFill/>
              <a:prstDash val="solid"/>
              <a:miter/>
            </a:ln>
          </p:spPr>
          <p:txBody>
            <a:bodyPr anchor="ctr"/>
            <a:lstStyle/>
            <a:p>
              <a:pPr>
                <a:defRPr/>
              </a:pPr>
              <a:endParaRPr lang="en-US" sz="7198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6182A1E-6718-9F51-7ECC-8BD2E4E9BC46}"/>
                </a:ext>
              </a:extLst>
            </p:cNvPr>
            <p:cNvSpPr/>
            <p:nvPr/>
          </p:nvSpPr>
          <p:spPr>
            <a:xfrm>
              <a:off x="-2936477" y="4585981"/>
              <a:ext cx="239731" cy="259563"/>
            </a:xfrm>
            <a:custGeom>
              <a:avLst/>
              <a:gdLst>
                <a:gd name="connsiteX0" fmla="*/ 151720 w 239731"/>
                <a:gd name="connsiteY0" fmla="*/ 255822 h 259563"/>
                <a:gd name="connsiteX1" fmla="*/ 151720 w 239731"/>
                <a:gd name="connsiteY1" fmla="*/ 162520 h 259563"/>
                <a:gd name="connsiteX2" fmla="*/ 161974 w 239731"/>
                <a:gd name="connsiteY2" fmla="*/ 162520 h 259563"/>
                <a:gd name="connsiteX3" fmla="*/ 195294 w 239731"/>
                <a:gd name="connsiteY3" fmla="*/ 130483 h 259563"/>
                <a:gd name="connsiteX4" fmla="*/ 163256 w 239731"/>
                <a:gd name="connsiteY4" fmla="*/ 97154 h 259563"/>
                <a:gd name="connsiteX5" fmla="*/ 129937 w 239731"/>
                <a:gd name="connsiteY5" fmla="*/ 129201 h 259563"/>
                <a:gd name="connsiteX6" fmla="*/ 129928 w 239731"/>
                <a:gd name="connsiteY6" fmla="*/ 130015 h 259563"/>
                <a:gd name="connsiteX7" fmla="*/ 129928 w 239731"/>
                <a:gd name="connsiteY7" fmla="*/ 140636 h 259563"/>
                <a:gd name="connsiteX8" fmla="*/ 108685 w 239731"/>
                <a:gd name="connsiteY8" fmla="*/ 140636 h 259563"/>
                <a:gd name="connsiteX9" fmla="*/ 107861 w 239731"/>
                <a:gd name="connsiteY9" fmla="*/ 126536 h 259563"/>
                <a:gd name="connsiteX10" fmla="*/ 71475 w 239731"/>
                <a:gd name="connsiteY10" fmla="*/ 98234 h 259563"/>
                <a:gd name="connsiteX11" fmla="*/ 43173 w 239731"/>
                <a:gd name="connsiteY11" fmla="*/ 134621 h 259563"/>
                <a:gd name="connsiteX12" fmla="*/ 74533 w 239731"/>
                <a:gd name="connsiteY12" fmla="*/ 163161 h 259563"/>
                <a:gd name="connsiteX13" fmla="*/ 85978 w 239731"/>
                <a:gd name="connsiteY13" fmla="*/ 163161 h 259563"/>
                <a:gd name="connsiteX14" fmla="*/ 85978 w 239731"/>
                <a:gd name="connsiteY14" fmla="*/ 259484 h 259563"/>
                <a:gd name="connsiteX15" fmla="*/ 40197 w 239731"/>
                <a:gd name="connsiteY15" fmla="*/ 217274 h 259563"/>
                <a:gd name="connsiteX16" fmla="*/ 27836 w 239731"/>
                <a:gd name="connsiteY16" fmla="*/ 45137 h 259563"/>
                <a:gd name="connsiteX17" fmla="*/ 125899 w 239731"/>
                <a:gd name="connsiteY17" fmla="*/ 180 h 259563"/>
                <a:gd name="connsiteX18" fmla="*/ 224694 w 239731"/>
                <a:gd name="connsiteY18" fmla="*/ 66471 h 259563"/>
                <a:gd name="connsiteX19" fmla="*/ 192648 w 239731"/>
                <a:gd name="connsiteY19" fmla="*/ 222127 h 259563"/>
                <a:gd name="connsiteX20" fmla="*/ 151720 w 239731"/>
                <a:gd name="connsiteY20" fmla="*/ 255822 h 259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39731" h="259563">
                  <a:moveTo>
                    <a:pt x="151720" y="255822"/>
                  </a:moveTo>
                  <a:lnTo>
                    <a:pt x="151720" y="162520"/>
                  </a:lnTo>
                  <a:lnTo>
                    <a:pt x="161974" y="162520"/>
                  </a:lnTo>
                  <a:cubicBezTo>
                    <a:pt x="180021" y="162877"/>
                    <a:pt x="194946" y="148529"/>
                    <a:pt x="195294" y="130483"/>
                  </a:cubicBezTo>
                  <a:cubicBezTo>
                    <a:pt x="195651" y="112426"/>
                    <a:pt x="181303" y="97511"/>
                    <a:pt x="163256" y="97154"/>
                  </a:cubicBezTo>
                  <a:cubicBezTo>
                    <a:pt x="145209" y="96806"/>
                    <a:pt x="130285" y="111145"/>
                    <a:pt x="129937" y="129201"/>
                  </a:cubicBezTo>
                  <a:cubicBezTo>
                    <a:pt x="129928" y="129466"/>
                    <a:pt x="129928" y="129741"/>
                    <a:pt x="129928" y="130015"/>
                  </a:cubicBezTo>
                  <a:cubicBezTo>
                    <a:pt x="129928" y="133495"/>
                    <a:pt x="129928" y="136883"/>
                    <a:pt x="129928" y="140636"/>
                  </a:cubicBezTo>
                  <a:lnTo>
                    <a:pt x="108685" y="140636"/>
                  </a:lnTo>
                  <a:cubicBezTo>
                    <a:pt x="108685" y="135784"/>
                    <a:pt x="108685" y="131480"/>
                    <a:pt x="107861" y="126536"/>
                  </a:cubicBezTo>
                  <a:cubicBezTo>
                    <a:pt x="105627" y="108672"/>
                    <a:pt x="89338" y="96000"/>
                    <a:pt x="71475" y="98234"/>
                  </a:cubicBezTo>
                  <a:cubicBezTo>
                    <a:pt x="53611" y="100468"/>
                    <a:pt x="40939" y="116757"/>
                    <a:pt x="43173" y="134621"/>
                  </a:cubicBezTo>
                  <a:cubicBezTo>
                    <a:pt x="45169" y="150562"/>
                    <a:pt x="58473" y="162676"/>
                    <a:pt x="74533" y="163161"/>
                  </a:cubicBezTo>
                  <a:cubicBezTo>
                    <a:pt x="78195" y="163161"/>
                    <a:pt x="81858" y="163161"/>
                    <a:pt x="85978" y="163161"/>
                  </a:cubicBezTo>
                  <a:lnTo>
                    <a:pt x="85978" y="259484"/>
                  </a:lnTo>
                  <a:cubicBezTo>
                    <a:pt x="73067" y="241172"/>
                    <a:pt x="55304" y="230825"/>
                    <a:pt x="40197" y="217274"/>
                  </a:cubicBezTo>
                  <a:cubicBezTo>
                    <a:pt x="-9100" y="172336"/>
                    <a:pt x="-14539" y="96659"/>
                    <a:pt x="27836" y="45137"/>
                  </a:cubicBezTo>
                  <a:cubicBezTo>
                    <a:pt x="50799" y="14510"/>
                    <a:pt x="87708" y="-2411"/>
                    <a:pt x="125899" y="180"/>
                  </a:cubicBezTo>
                  <a:cubicBezTo>
                    <a:pt x="171131" y="3202"/>
                    <a:pt x="203543" y="27649"/>
                    <a:pt x="224694" y="66471"/>
                  </a:cubicBezTo>
                  <a:cubicBezTo>
                    <a:pt x="252429" y="119367"/>
                    <a:pt x="239024" y="184486"/>
                    <a:pt x="192648" y="222127"/>
                  </a:cubicBezTo>
                  <a:cubicBezTo>
                    <a:pt x="178089" y="232565"/>
                    <a:pt x="164996" y="244651"/>
                    <a:pt x="151720" y="255822"/>
                  </a:cubicBezTo>
                  <a:close/>
                </a:path>
              </a:pathLst>
            </a:custGeom>
            <a:grpFill/>
            <a:ln w="46567" cap="flat">
              <a:noFill/>
              <a:prstDash val="solid"/>
              <a:miter/>
            </a:ln>
          </p:spPr>
          <p:txBody>
            <a:bodyPr anchor="ctr"/>
            <a:lstStyle/>
            <a:p>
              <a:pPr>
                <a:defRPr/>
              </a:pPr>
              <a:endParaRPr lang="en-US" sz="7198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40B0A76-2AE2-E00B-31EB-E445A5D3CB70}"/>
                </a:ext>
              </a:extLst>
            </p:cNvPr>
            <p:cNvSpPr/>
            <p:nvPr/>
          </p:nvSpPr>
          <p:spPr>
            <a:xfrm>
              <a:off x="-2860663" y="4890291"/>
              <a:ext cx="87238" cy="43475"/>
            </a:xfrm>
            <a:custGeom>
              <a:avLst/>
              <a:gdLst>
                <a:gd name="connsiteX0" fmla="*/ 43034 w 87238"/>
                <a:gd name="connsiteY0" fmla="*/ 43349 h 43475"/>
                <a:gd name="connsiteX1" fmla="*/ 12269 w 87238"/>
                <a:gd name="connsiteY1" fmla="*/ 43349 h 43475"/>
                <a:gd name="connsiteX2" fmla="*/ -641 w 87238"/>
                <a:gd name="connsiteY2" fmla="*/ 30439 h 43475"/>
                <a:gd name="connsiteX3" fmla="*/ -641 w 87238"/>
                <a:gd name="connsiteY3" fmla="*/ 11302 h 43475"/>
                <a:gd name="connsiteX4" fmla="*/ 8817 w 87238"/>
                <a:gd name="connsiteY4" fmla="*/ -33 h 43475"/>
                <a:gd name="connsiteX5" fmla="*/ 10438 w 87238"/>
                <a:gd name="connsiteY5" fmla="*/ -51 h 43475"/>
                <a:gd name="connsiteX6" fmla="*/ 75264 w 87238"/>
                <a:gd name="connsiteY6" fmla="*/ -51 h 43475"/>
                <a:gd name="connsiteX7" fmla="*/ 86526 w 87238"/>
                <a:gd name="connsiteY7" fmla="*/ 9691 h 43475"/>
                <a:gd name="connsiteX8" fmla="*/ 86526 w 87238"/>
                <a:gd name="connsiteY8" fmla="*/ 11211 h 43475"/>
                <a:gd name="connsiteX9" fmla="*/ 86526 w 87238"/>
                <a:gd name="connsiteY9" fmla="*/ 31537 h 43475"/>
                <a:gd name="connsiteX10" fmla="*/ 76253 w 87238"/>
                <a:gd name="connsiteY10" fmla="*/ 43367 h 43475"/>
                <a:gd name="connsiteX11" fmla="*/ 74440 w 87238"/>
                <a:gd name="connsiteY11" fmla="*/ 43349 h 43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7238" h="43475">
                  <a:moveTo>
                    <a:pt x="43034" y="43349"/>
                  </a:moveTo>
                  <a:lnTo>
                    <a:pt x="12269" y="43349"/>
                  </a:lnTo>
                  <a:cubicBezTo>
                    <a:pt x="3113" y="43349"/>
                    <a:pt x="-458" y="39229"/>
                    <a:pt x="-641" y="30439"/>
                  </a:cubicBezTo>
                  <a:cubicBezTo>
                    <a:pt x="-641" y="24029"/>
                    <a:pt x="-641" y="17620"/>
                    <a:pt x="-641" y="11302"/>
                  </a:cubicBezTo>
                  <a:cubicBezTo>
                    <a:pt x="-1163" y="5561"/>
                    <a:pt x="3077" y="489"/>
                    <a:pt x="8817" y="-33"/>
                  </a:cubicBezTo>
                  <a:cubicBezTo>
                    <a:pt x="9358" y="-79"/>
                    <a:pt x="9898" y="-88"/>
                    <a:pt x="10438" y="-51"/>
                  </a:cubicBezTo>
                  <a:cubicBezTo>
                    <a:pt x="32047" y="-51"/>
                    <a:pt x="53655" y="-51"/>
                    <a:pt x="75264" y="-51"/>
                  </a:cubicBezTo>
                  <a:cubicBezTo>
                    <a:pt x="81060" y="-473"/>
                    <a:pt x="86105" y="3895"/>
                    <a:pt x="86526" y="9691"/>
                  </a:cubicBezTo>
                  <a:cubicBezTo>
                    <a:pt x="86563" y="10194"/>
                    <a:pt x="86563" y="10707"/>
                    <a:pt x="86526" y="11211"/>
                  </a:cubicBezTo>
                  <a:cubicBezTo>
                    <a:pt x="86526" y="17986"/>
                    <a:pt x="86526" y="24762"/>
                    <a:pt x="86526" y="31537"/>
                  </a:cubicBezTo>
                  <a:cubicBezTo>
                    <a:pt x="86956" y="37644"/>
                    <a:pt x="82360" y="42937"/>
                    <a:pt x="76253" y="43367"/>
                  </a:cubicBezTo>
                  <a:cubicBezTo>
                    <a:pt x="75648" y="43413"/>
                    <a:pt x="75044" y="43404"/>
                    <a:pt x="74440" y="43349"/>
                  </a:cubicBezTo>
                  <a:close/>
                </a:path>
              </a:pathLst>
            </a:custGeom>
            <a:grpFill/>
            <a:ln w="46567" cap="flat">
              <a:noFill/>
              <a:prstDash val="solid"/>
              <a:miter/>
            </a:ln>
          </p:spPr>
          <p:txBody>
            <a:bodyPr anchor="ctr"/>
            <a:lstStyle/>
            <a:p>
              <a:pPr>
                <a:defRPr/>
              </a:pPr>
              <a:endParaRPr lang="en-US" sz="7198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4603488C-5961-37A2-0428-1F5C85724E9C}"/>
                </a:ext>
              </a:extLst>
            </p:cNvPr>
            <p:cNvSpPr/>
            <p:nvPr/>
          </p:nvSpPr>
          <p:spPr>
            <a:xfrm>
              <a:off x="-2827474" y="4748947"/>
              <a:ext cx="20875" cy="119030"/>
            </a:xfrm>
            <a:custGeom>
              <a:avLst/>
              <a:gdLst>
                <a:gd name="connsiteX0" fmla="*/ 20192 w 20875"/>
                <a:gd name="connsiteY0" fmla="*/ 118951 h 119030"/>
                <a:gd name="connsiteX1" fmla="*/ -684 w 20875"/>
                <a:gd name="connsiteY1" fmla="*/ 118951 h 119030"/>
                <a:gd name="connsiteX2" fmla="*/ -684 w 20875"/>
                <a:gd name="connsiteY2" fmla="*/ -79 h 119030"/>
                <a:gd name="connsiteX3" fmla="*/ 20192 w 20875"/>
                <a:gd name="connsiteY3" fmla="*/ -79 h 119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875" h="119030">
                  <a:moveTo>
                    <a:pt x="20192" y="118951"/>
                  </a:moveTo>
                  <a:lnTo>
                    <a:pt x="-684" y="118951"/>
                  </a:lnTo>
                  <a:lnTo>
                    <a:pt x="-684" y="-79"/>
                  </a:lnTo>
                  <a:lnTo>
                    <a:pt x="20192" y="-79"/>
                  </a:lnTo>
                  <a:close/>
                </a:path>
              </a:pathLst>
            </a:custGeom>
            <a:grpFill/>
            <a:ln w="46567" cap="flat">
              <a:noFill/>
              <a:prstDash val="solid"/>
              <a:miter/>
            </a:ln>
          </p:spPr>
          <p:txBody>
            <a:bodyPr anchor="ctr"/>
            <a:lstStyle/>
            <a:p>
              <a:pPr>
                <a:defRPr/>
              </a:pPr>
              <a:endParaRPr lang="en-US" sz="7198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19943F68-8C92-E36E-CE36-1D7D63C31EB2}"/>
                </a:ext>
              </a:extLst>
            </p:cNvPr>
            <p:cNvSpPr/>
            <p:nvPr/>
          </p:nvSpPr>
          <p:spPr>
            <a:xfrm>
              <a:off x="-2771713" y="4782824"/>
              <a:ext cx="79109" cy="101725"/>
            </a:xfrm>
            <a:custGeom>
              <a:avLst/>
              <a:gdLst>
                <a:gd name="connsiteX0" fmla="*/ 16163 w 79109"/>
                <a:gd name="connsiteY0" fmla="*/ 101647 h 101725"/>
                <a:gd name="connsiteX1" fmla="*/ -684 w 79109"/>
                <a:gd name="connsiteY1" fmla="*/ 86447 h 101725"/>
                <a:gd name="connsiteX2" fmla="*/ 12318 w 79109"/>
                <a:gd name="connsiteY2" fmla="*/ 65662 h 101725"/>
                <a:gd name="connsiteX3" fmla="*/ 33926 w 79109"/>
                <a:gd name="connsiteY3" fmla="*/ 47350 h 101725"/>
                <a:gd name="connsiteX4" fmla="*/ 78426 w 79109"/>
                <a:gd name="connsiteY4" fmla="*/ -79 h 101725"/>
                <a:gd name="connsiteX5" fmla="*/ 75221 w 79109"/>
                <a:gd name="connsiteY5" fmla="*/ 9077 h 101725"/>
                <a:gd name="connsiteX6" fmla="*/ 50591 w 79109"/>
                <a:gd name="connsiteY6" fmla="*/ 50829 h 101725"/>
                <a:gd name="connsiteX7" fmla="*/ 32278 w 79109"/>
                <a:gd name="connsiteY7" fmla="*/ 76375 h 101725"/>
                <a:gd name="connsiteX8" fmla="*/ 16163 w 79109"/>
                <a:gd name="connsiteY8" fmla="*/ 101647 h 101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109" h="101725">
                  <a:moveTo>
                    <a:pt x="16163" y="101647"/>
                  </a:moveTo>
                  <a:lnTo>
                    <a:pt x="-684" y="86447"/>
                  </a:lnTo>
                  <a:cubicBezTo>
                    <a:pt x="1477" y="78371"/>
                    <a:pt x="6000" y="71138"/>
                    <a:pt x="12318" y="65662"/>
                  </a:cubicBezTo>
                  <a:cubicBezTo>
                    <a:pt x="19203" y="59189"/>
                    <a:pt x="26409" y="53082"/>
                    <a:pt x="33926" y="47350"/>
                  </a:cubicBezTo>
                  <a:cubicBezTo>
                    <a:pt x="51708" y="34596"/>
                    <a:pt x="66825" y="18481"/>
                    <a:pt x="78426" y="-79"/>
                  </a:cubicBezTo>
                  <a:cubicBezTo>
                    <a:pt x="77665" y="3070"/>
                    <a:pt x="76585" y="6138"/>
                    <a:pt x="75221" y="9077"/>
                  </a:cubicBezTo>
                  <a:cubicBezTo>
                    <a:pt x="67164" y="23086"/>
                    <a:pt x="59198" y="37186"/>
                    <a:pt x="50591" y="50829"/>
                  </a:cubicBezTo>
                  <a:cubicBezTo>
                    <a:pt x="45005" y="59985"/>
                    <a:pt x="38138" y="67677"/>
                    <a:pt x="32278" y="76375"/>
                  </a:cubicBezTo>
                  <a:cubicBezTo>
                    <a:pt x="26418" y="85074"/>
                    <a:pt x="21383" y="93406"/>
                    <a:pt x="16163" y="101647"/>
                  </a:cubicBezTo>
                  <a:close/>
                </a:path>
              </a:pathLst>
            </a:custGeom>
            <a:grpFill/>
            <a:ln w="46567" cap="flat">
              <a:noFill/>
              <a:prstDash val="solid"/>
              <a:miter/>
            </a:ln>
          </p:spPr>
          <p:txBody>
            <a:bodyPr anchor="ctr"/>
            <a:lstStyle/>
            <a:p>
              <a:pPr>
                <a:defRPr/>
              </a:pPr>
              <a:endParaRPr lang="en-US" sz="7198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37490740-22CE-CA78-5EAF-5ABE7B33CA04}"/>
                </a:ext>
              </a:extLst>
            </p:cNvPr>
            <p:cNvSpPr/>
            <p:nvPr/>
          </p:nvSpPr>
          <p:spPr>
            <a:xfrm>
              <a:off x="-2704741" y="4547132"/>
              <a:ext cx="46656" cy="45262"/>
            </a:xfrm>
            <a:custGeom>
              <a:avLst/>
              <a:gdLst>
                <a:gd name="connsiteX0" fmla="*/ 45973 w 46656"/>
                <a:gd name="connsiteY0" fmla="*/ 10188 h 45262"/>
                <a:gd name="connsiteX1" fmla="*/ 40478 w 46656"/>
                <a:gd name="connsiteY1" fmla="*/ 19344 h 45262"/>
                <a:gd name="connsiteX2" fmla="*/ 18687 w 46656"/>
                <a:gd name="connsiteY2" fmla="*/ 41136 h 45262"/>
                <a:gd name="connsiteX3" fmla="*/ 3360 w 46656"/>
                <a:gd name="connsiteY3" fmla="*/ 42756 h 45262"/>
                <a:gd name="connsiteX4" fmla="*/ 1739 w 46656"/>
                <a:gd name="connsiteY4" fmla="*/ 27438 h 45262"/>
                <a:gd name="connsiteX5" fmla="*/ 3213 w 46656"/>
                <a:gd name="connsiteY5" fmla="*/ 25937 h 45262"/>
                <a:gd name="connsiteX6" fmla="*/ 25920 w 46656"/>
                <a:gd name="connsiteY6" fmla="*/ 3320 h 45262"/>
                <a:gd name="connsiteX7" fmla="*/ 37732 w 46656"/>
                <a:gd name="connsiteY7" fmla="*/ 1215 h 45262"/>
                <a:gd name="connsiteX8" fmla="*/ 45973 w 46656"/>
                <a:gd name="connsiteY8" fmla="*/ 10188 h 45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656" h="45262">
                  <a:moveTo>
                    <a:pt x="45973" y="10188"/>
                  </a:moveTo>
                  <a:cubicBezTo>
                    <a:pt x="44425" y="13402"/>
                    <a:pt x="42585" y="16469"/>
                    <a:pt x="40478" y="19344"/>
                  </a:cubicBezTo>
                  <a:cubicBezTo>
                    <a:pt x="33429" y="26760"/>
                    <a:pt x="26103" y="33994"/>
                    <a:pt x="18687" y="41136"/>
                  </a:cubicBezTo>
                  <a:cubicBezTo>
                    <a:pt x="14905" y="45814"/>
                    <a:pt x="8047" y="46547"/>
                    <a:pt x="3360" y="42756"/>
                  </a:cubicBezTo>
                  <a:cubicBezTo>
                    <a:pt x="-1320" y="38975"/>
                    <a:pt x="-2043" y="32117"/>
                    <a:pt x="1739" y="27438"/>
                  </a:cubicBezTo>
                  <a:cubicBezTo>
                    <a:pt x="2178" y="26889"/>
                    <a:pt x="2673" y="26385"/>
                    <a:pt x="3213" y="25937"/>
                  </a:cubicBezTo>
                  <a:cubicBezTo>
                    <a:pt x="10630" y="18337"/>
                    <a:pt x="18229" y="10737"/>
                    <a:pt x="25920" y="3320"/>
                  </a:cubicBezTo>
                  <a:cubicBezTo>
                    <a:pt x="28786" y="-223"/>
                    <a:pt x="33822" y="-1120"/>
                    <a:pt x="37732" y="1215"/>
                  </a:cubicBezTo>
                  <a:cubicBezTo>
                    <a:pt x="40836" y="3861"/>
                    <a:pt x="43601" y="6873"/>
                    <a:pt x="45973" y="10188"/>
                  </a:cubicBezTo>
                  <a:close/>
                </a:path>
              </a:pathLst>
            </a:custGeom>
            <a:grpFill/>
            <a:ln w="46567" cap="flat">
              <a:noFill/>
              <a:prstDash val="solid"/>
              <a:miter/>
            </a:ln>
          </p:spPr>
          <p:txBody>
            <a:bodyPr anchor="ctr"/>
            <a:lstStyle/>
            <a:p>
              <a:pPr>
                <a:defRPr/>
              </a:pPr>
              <a:endParaRPr lang="en-US" sz="7198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52D75F00-6816-7EBD-B1A6-57C333B40213}"/>
                </a:ext>
              </a:extLst>
            </p:cNvPr>
            <p:cNvSpPr/>
            <p:nvPr/>
          </p:nvSpPr>
          <p:spPr>
            <a:xfrm>
              <a:off x="-2653432" y="4694111"/>
              <a:ext cx="54321" cy="21598"/>
            </a:xfrm>
            <a:custGeom>
              <a:avLst/>
              <a:gdLst>
                <a:gd name="connsiteX0" fmla="*/ 26436 w 54321"/>
                <a:gd name="connsiteY0" fmla="*/ 2 h 21598"/>
                <a:gd name="connsiteX1" fmla="*/ 43009 w 54321"/>
                <a:gd name="connsiteY1" fmla="*/ 2 h 21598"/>
                <a:gd name="connsiteX2" fmla="*/ 53630 w 54321"/>
                <a:gd name="connsiteY2" fmla="*/ 10532 h 21598"/>
                <a:gd name="connsiteX3" fmla="*/ 43659 w 54321"/>
                <a:gd name="connsiteY3" fmla="*/ 21235 h 21598"/>
                <a:gd name="connsiteX4" fmla="*/ 43284 w 54321"/>
                <a:gd name="connsiteY4" fmla="*/ 21244 h 21598"/>
                <a:gd name="connsiteX5" fmla="*/ 9497 w 54321"/>
                <a:gd name="connsiteY5" fmla="*/ 21244 h 21598"/>
                <a:gd name="connsiteX6" fmla="*/ -684 w 54321"/>
                <a:gd name="connsiteY6" fmla="*/ 11100 h 21598"/>
                <a:gd name="connsiteX7" fmla="*/ -666 w 54321"/>
                <a:gd name="connsiteY7" fmla="*/ 10440 h 21598"/>
                <a:gd name="connsiteX8" fmla="*/ 9397 w 54321"/>
                <a:gd name="connsiteY8" fmla="*/ 2 h 21598"/>
                <a:gd name="connsiteX9" fmla="*/ 9863 w 54321"/>
                <a:gd name="connsiteY9" fmla="*/ 2 h 21598"/>
                <a:gd name="connsiteX10" fmla="*/ 26436 w 54321"/>
                <a:gd name="connsiteY10" fmla="*/ 2 h 21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321" h="21598">
                  <a:moveTo>
                    <a:pt x="26436" y="2"/>
                  </a:moveTo>
                  <a:cubicBezTo>
                    <a:pt x="31930" y="2"/>
                    <a:pt x="37515" y="2"/>
                    <a:pt x="43009" y="2"/>
                  </a:cubicBezTo>
                  <a:cubicBezTo>
                    <a:pt x="48842" y="2"/>
                    <a:pt x="53585" y="4699"/>
                    <a:pt x="53630" y="10532"/>
                  </a:cubicBezTo>
                  <a:cubicBezTo>
                    <a:pt x="53832" y="16245"/>
                    <a:pt x="49364" y="21034"/>
                    <a:pt x="43659" y="21235"/>
                  </a:cubicBezTo>
                  <a:cubicBezTo>
                    <a:pt x="43531" y="21244"/>
                    <a:pt x="43412" y="21244"/>
                    <a:pt x="43284" y="21244"/>
                  </a:cubicBezTo>
                  <a:cubicBezTo>
                    <a:pt x="31994" y="21610"/>
                    <a:pt x="20732" y="21610"/>
                    <a:pt x="9497" y="21244"/>
                  </a:cubicBezTo>
                  <a:cubicBezTo>
                    <a:pt x="3884" y="21254"/>
                    <a:pt x="-675" y="16712"/>
                    <a:pt x="-684" y="11100"/>
                  </a:cubicBezTo>
                  <a:cubicBezTo>
                    <a:pt x="-684" y="10879"/>
                    <a:pt x="-684" y="10660"/>
                    <a:pt x="-666" y="10440"/>
                  </a:cubicBezTo>
                  <a:cubicBezTo>
                    <a:pt x="-767" y="4782"/>
                    <a:pt x="3738" y="102"/>
                    <a:pt x="9397" y="2"/>
                  </a:cubicBezTo>
                  <a:cubicBezTo>
                    <a:pt x="9552" y="-7"/>
                    <a:pt x="9708" y="2"/>
                    <a:pt x="9863" y="2"/>
                  </a:cubicBezTo>
                  <a:cubicBezTo>
                    <a:pt x="15358" y="-181"/>
                    <a:pt x="20851" y="2"/>
                    <a:pt x="26436" y="2"/>
                  </a:cubicBezTo>
                  <a:close/>
                </a:path>
              </a:pathLst>
            </a:custGeom>
            <a:grpFill/>
            <a:ln w="46567" cap="flat">
              <a:noFill/>
              <a:prstDash val="solid"/>
              <a:miter/>
            </a:ln>
          </p:spPr>
          <p:txBody>
            <a:bodyPr anchor="ctr"/>
            <a:lstStyle/>
            <a:p>
              <a:pPr>
                <a:defRPr/>
              </a:pPr>
              <a:endParaRPr lang="en-US" sz="7198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21E0E8D3-77DD-F625-11DD-60293B508787}"/>
                </a:ext>
              </a:extLst>
            </p:cNvPr>
            <p:cNvSpPr/>
            <p:nvPr/>
          </p:nvSpPr>
          <p:spPr>
            <a:xfrm>
              <a:off x="-2838370" y="4955969"/>
              <a:ext cx="42581" cy="21179"/>
            </a:xfrm>
            <a:custGeom>
              <a:avLst/>
              <a:gdLst>
                <a:gd name="connsiteX0" fmla="*/ -684 w 42581"/>
                <a:gd name="connsiteY0" fmla="*/ -79 h 21179"/>
                <a:gd name="connsiteX1" fmla="*/ 41892 w 42581"/>
                <a:gd name="connsiteY1" fmla="*/ -79 h 21179"/>
                <a:gd name="connsiteX2" fmla="*/ 21666 w 42581"/>
                <a:gd name="connsiteY2" fmla="*/ 21071 h 21179"/>
                <a:gd name="connsiteX3" fmla="*/ 21565 w 42581"/>
                <a:gd name="connsiteY3" fmla="*/ 21071 h 21179"/>
                <a:gd name="connsiteX4" fmla="*/ -657 w 42581"/>
                <a:gd name="connsiteY4" fmla="*/ 1047 h 21179"/>
                <a:gd name="connsiteX5" fmla="*/ -684 w 42581"/>
                <a:gd name="connsiteY5" fmla="*/ -79 h 21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581" h="21179">
                  <a:moveTo>
                    <a:pt x="-684" y="-79"/>
                  </a:moveTo>
                  <a:lnTo>
                    <a:pt x="41892" y="-79"/>
                  </a:lnTo>
                  <a:cubicBezTo>
                    <a:pt x="42148" y="11347"/>
                    <a:pt x="33093" y="20815"/>
                    <a:pt x="21666" y="21071"/>
                  </a:cubicBezTo>
                  <a:cubicBezTo>
                    <a:pt x="21630" y="21071"/>
                    <a:pt x="21602" y="21071"/>
                    <a:pt x="21565" y="21071"/>
                  </a:cubicBezTo>
                  <a:cubicBezTo>
                    <a:pt x="9900" y="21676"/>
                    <a:pt x="-53" y="12712"/>
                    <a:pt x="-657" y="1047"/>
                  </a:cubicBezTo>
                  <a:cubicBezTo>
                    <a:pt x="-675" y="671"/>
                    <a:pt x="-684" y="296"/>
                    <a:pt x="-684" y="-79"/>
                  </a:cubicBezTo>
                  <a:close/>
                </a:path>
              </a:pathLst>
            </a:custGeom>
            <a:grpFill/>
            <a:ln w="46567" cap="flat">
              <a:noFill/>
              <a:prstDash val="solid"/>
              <a:miter/>
            </a:ln>
          </p:spPr>
          <p:txBody>
            <a:bodyPr anchor="ctr"/>
            <a:lstStyle/>
            <a:p>
              <a:pPr>
                <a:defRPr/>
              </a:pPr>
              <a:endParaRPr lang="en-US" sz="7198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34381538-24A2-E5D0-674B-84CEEDD24190}"/>
                </a:ext>
              </a:extLst>
            </p:cNvPr>
            <p:cNvSpPr/>
            <p:nvPr/>
          </p:nvSpPr>
          <p:spPr>
            <a:xfrm>
              <a:off x="-2784165" y="4704944"/>
              <a:ext cx="21571" cy="21692"/>
            </a:xfrm>
            <a:custGeom>
              <a:avLst/>
              <a:gdLst>
                <a:gd name="connsiteX0" fmla="*/ -684 w 21571"/>
                <a:gd name="connsiteY0" fmla="*/ 21491 h 21692"/>
                <a:gd name="connsiteX1" fmla="*/ -684 w 21571"/>
                <a:gd name="connsiteY1" fmla="*/ 9862 h 21692"/>
                <a:gd name="connsiteX2" fmla="*/ 10953 w 21571"/>
                <a:gd name="connsiteY2" fmla="*/ -44 h 21692"/>
                <a:gd name="connsiteX3" fmla="*/ 20851 w 21571"/>
                <a:gd name="connsiteY3" fmla="*/ 11593 h 21692"/>
                <a:gd name="connsiteX4" fmla="*/ 11036 w 21571"/>
                <a:gd name="connsiteY4" fmla="*/ 21491 h 21692"/>
                <a:gd name="connsiteX5" fmla="*/ -684 w 21571"/>
                <a:gd name="connsiteY5" fmla="*/ 21491 h 21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571" h="21692">
                  <a:moveTo>
                    <a:pt x="-684" y="21491"/>
                  </a:moveTo>
                  <a:cubicBezTo>
                    <a:pt x="-684" y="17187"/>
                    <a:pt x="-684" y="13525"/>
                    <a:pt x="-684" y="9862"/>
                  </a:cubicBezTo>
                  <a:cubicBezTo>
                    <a:pt x="-208" y="3911"/>
                    <a:pt x="5002" y="-520"/>
                    <a:pt x="10953" y="-44"/>
                  </a:cubicBezTo>
                  <a:cubicBezTo>
                    <a:pt x="16895" y="441"/>
                    <a:pt x="21337" y="5650"/>
                    <a:pt x="20851" y="11593"/>
                  </a:cubicBezTo>
                  <a:cubicBezTo>
                    <a:pt x="20430" y="16849"/>
                    <a:pt x="16282" y="21024"/>
                    <a:pt x="11036" y="21491"/>
                  </a:cubicBezTo>
                  <a:cubicBezTo>
                    <a:pt x="7465" y="21765"/>
                    <a:pt x="3711" y="21491"/>
                    <a:pt x="-684" y="21491"/>
                  </a:cubicBezTo>
                  <a:close/>
                </a:path>
              </a:pathLst>
            </a:custGeom>
            <a:grpFill/>
            <a:ln w="46567" cap="flat">
              <a:noFill/>
              <a:prstDash val="solid"/>
              <a:miter/>
            </a:ln>
          </p:spPr>
          <p:txBody>
            <a:bodyPr anchor="ctr"/>
            <a:lstStyle/>
            <a:p>
              <a:pPr>
                <a:defRPr/>
              </a:pPr>
              <a:endParaRPr lang="en-US" sz="7198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8BAEB619-F105-C2FF-39EF-9BB3498B5B35}"/>
                </a:ext>
              </a:extLst>
            </p:cNvPr>
            <p:cNvSpPr/>
            <p:nvPr/>
          </p:nvSpPr>
          <p:spPr>
            <a:xfrm>
              <a:off x="-2871168" y="4705078"/>
              <a:ext cx="21628" cy="21435"/>
            </a:xfrm>
            <a:custGeom>
              <a:avLst/>
              <a:gdLst>
                <a:gd name="connsiteX0" fmla="*/ 20669 w 21628"/>
                <a:gd name="connsiteY0" fmla="*/ 21356 h 21435"/>
                <a:gd name="connsiteX1" fmla="*/ 9041 w 21628"/>
                <a:gd name="connsiteY1" fmla="*/ 21356 h 21435"/>
                <a:gd name="connsiteX2" fmla="*/ -637 w 21628"/>
                <a:gd name="connsiteY2" fmla="*/ 9700 h 21435"/>
                <a:gd name="connsiteX3" fmla="*/ 9041 w 21628"/>
                <a:gd name="connsiteY3" fmla="*/ 22 h 21435"/>
                <a:gd name="connsiteX4" fmla="*/ 20816 w 21628"/>
                <a:gd name="connsiteY4" fmla="*/ 8922 h 21435"/>
                <a:gd name="connsiteX5" fmla="*/ 20852 w 21628"/>
                <a:gd name="connsiteY5" fmla="*/ 9178 h 21435"/>
                <a:gd name="connsiteX6" fmla="*/ 20669 w 21628"/>
                <a:gd name="connsiteY6" fmla="*/ 21356 h 21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28" h="21435">
                  <a:moveTo>
                    <a:pt x="20669" y="21356"/>
                  </a:moveTo>
                  <a:cubicBezTo>
                    <a:pt x="16366" y="21356"/>
                    <a:pt x="12612" y="21356"/>
                    <a:pt x="9041" y="21356"/>
                  </a:cubicBezTo>
                  <a:cubicBezTo>
                    <a:pt x="3153" y="20807"/>
                    <a:pt x="-1187" y="15588"/>
                    <a:pt x="-637" y="9700"/>
                  </a:cubicBezTo>
                  <a:cubicBezTo>
                    <a:pt x="-161" y="4564"/>
                    <a:pt x="3904" y="498"/>
                    <a:pt x="9041" y="22"/>
                  </a:cubicBezTo>
                  <a:cubicBezTo>
                    <a:pt x="14754" y="-774"/>
                    <a:pt x="20028" y="3209"/>
                    <a:pt x="20816" y="8922"/>
                  </a:cubicBezTo>
                  <a:cubicBezTo>
                    <a:pt x="20834" y="9004"/>
                    <a:pt x="20843" y="9096"/>
                    <a:pt x="20852" y="9178"/>
                  </a:cubicBezTo>
                  <a:cubicBezTo>
                    <a:pt x="21017" y="13234"/>
                    <a:pt x="20962" y="17300"/>
                    <a:pt x="20669" y="21356"/>
                  </a:cubicBezTo>
                  <a:close/>
                </a:path>
              </a:pathLst>
            </a:custGeom>
            <a:grpFill/>
            <a:ln w="46567" cap="flat">
              <a:noFill/>
              <a:prstDash val="solid"/>
              <a:miter/>
            </a:ln>
          </p:spPr>
          <p:txBody>
            <a:bodyPr anchor="ctr"/>
            <a:lstStyle/>
            <a:p>
              <a:pPr>
                <a:defRPr/>
              </a:pPr>
              <a:endParaRPr lang="en-US" sz="7198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ED502255-B4C0-A64C-B040-45E6987E67D6}"/>
              </a:ext>
            </a:extLst>
          </p:cNvPr>
          <p:cNvGrpSpPr>
            <a:grpSpLocks/>
          </p:cNvGrpSpPr>
          <p:nvPr/>
        </p:nvGrpSpPr>
        <p:grpSpPr>
          <a:xfrm>
            <a:off x="20136953" y="10619850"/>
            <a:ext cx="1013588" cy="1012108"/>
            <a:chOff x="-1609063" y="-728663"/>
            <a:chExt cx="1213341" cy="1212500"/>
          </a:xfrm>
          <a:solidFill>
            <a:schemeClr val="bg1"/>
          </a:solidFill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A3F99F78-48EE-890E-6277-FEB4A4341E42}"/>
                </a:ext>
              </a:extLst>
            </p:cNvPr>
            <p:cNvSpPr/>
            <p:nvPr/>
          </p:nvSpPr>
          <p:spPr>
            <a:xfrm>
              <a:off x="-1609060" y="-645081"/>
              <a:ext cx="710660" cy="418728"/>
            </a:xfrm>
            <a:custGeom>
              <a:avLst/>
              <a:gdLst>
                <a:gd name="connsiteX0" fmla="*/ 364194 w 710660"/>
                <a:gd name="connsiteY0" fmla="*/ 418191 h 418728"/>
                <a:gd name="connsiteX1" fmla="*/ 82091 w 710660"/>
                <a:gd name="connsiteY1" fmla="*/ 418191 h 418728"/>
                <a:gd name="connsiteX2" fmla="*/ -681 w 710660"/>
                <a:gd name="connsiteY2" fmla="*/ 333963 h 418728"/>
                <a:gd name="connsiteX3" fmla="*/ 83547 w 710660"/>
                <a:gd name="connsiteY3" fmla="*/ 251191 h 418728"/>
                <a:gd name="connsiteX4" fmla="*/ 165779 w 710660"/>
                <a:gd name="connsiteY4" fmla="*/ 325164 h 418728"/>
                <a:gd name="connsiteX5" fmla="*/ 176583 w 710660"/>
                <a:gd name="connsiteY5" fmla="*/ 334320 h 418728"/>
                <a:gd name="connsiteX6" fmla="*/ 184366 w 710660"/>
                <a:gd name="connsiteY6" fmla="*/ 334320 h 418728"/>
                <a:gd name="connsiteX7" fmla="*/ 205516 w 710660"/>
                <a:gd name="connsiteY7" fmla="*/ 307584 h 418728"/>
                <a:gd name="connsiteX8" fmla="*/ 103883 w 710660"/>
                <a:gd name="connsiteY8" fmla="*/ 211444 h 418728"/>
                <a:gd name="connsiteX9" fmla="*/ 84655 w 710660"/>
                <a:gd name="connsiteY9" fmla="*/ 191758 h 418728"/>
                <a:gd name="connsiteX10" fmla="*/ 225386 w 710660"/>
                <a:gd name="connsiteY10" fmla="*/ 1751 h 418728"/>
                <a:gd name="connsiteX11" fmla="*/ 389739 w 710660"/>
                <a:gd name="connsiteY11" fmla="*/ 75291 h 418728"/>
                <a:gd name="connsiteX12" fmla="*/ 386260 w 710660"/>
                <a:gd name="connsiteY12" fmla="*/ 92047 h 418728"/>
                <a:gd name="connsiteX13" fmla="*/ 315483 w 710660"/>
                <a:gd name="connsiteY13" fmla="*/ 203112 h 418728"/>
                <a:gd name="connsiteX14" fmla="*/ 305228 w 710660"/>
                <a:gd name="connsiteY14" fmla="*/ 214374 h 418728"/>
                <a:gd name="connsiteX15" fmla="*/ 250840 w 710660"/>
                <a:gd name="connsiteY15" fmla="*/ 280573 h 418728"/>
                <a:gd name="connsiteX16" fmla="*/ 260454 w 710660"/>
                <a:gd name="connsiteY16" fmla="*/ 292568 h 418728"/>
                <a:gd name="connsiteX17" fmla="*/ 270892 w 710660"/>
                <a:gd name="connsiteY17" fmla="*/ 292568 h 418728"/>
                <a:gd name="connsiteX18" fmla="*/ 295980 w 710660"/>
                <a:gd name="connsiteY18" fmla="*/ 276545 h 418728"/>
                <a:gd name="connsiteX19" fmla="*/ 337000 w 710660"/>
                <a:gd name="connsiteY19" fmla="*/ 250816 h 418728"/>
                <a:gd name="connsiteX20" fmla="*/ 373625 w 710660"/>
                <a:gd name="connsiteY20" fmla="*/ 282496 h 418728"/>
                <a:gd name="connsiteX21" fmla="*/ 387176 w 710660"/>
                <a:gd name="connsiteY21" fmla="*/ 292660 h 418728"/>
                <a:gd name="connsiteX22" fmla="*/ 406770 w 710660"/>
                <a:gd name="connsiteY22" fmla="*/ 292660 h 418728"/>
                <a:gd name="connsiteX23" fmla="*/ 416476 w 710660"/>
                <a:gd name="connsiteY23" fmla="*/ 280665 h 418728"/>
                <a:gd name="connsiteX24" fmla="*/ 365567 w 710660"/>
                <a:gd name="connsiteY24" fmla="*/ 216571 h 418728"/>
                <a:gd name="connsiteX25" fmla="*/ 357418 w 710660"/>
                <a:gd name="connsiteY25" fmla="*/ 202379 h 418728"/>
                <a:gd name="connsiteX26" fmla="*/ 507625 w 710660"/>
                <a:gd name="connsiteY26" fmla="*/ 107997 h 418728"/>
                <a:gd name="connsiteX27" fmla="*/ 602621 w 710660"/>
                <a:gd name="connsiteY27" fmla="*/ 205218 h 418728"/>
                <a:gd name="connsiteX28" fmla="*/ 605185 w 710660"/>
                <a:gd name="connsiteY28" fmla="*/ 233694 h 418728"/>
                <a:gd name="connsiteX29" fmla="*/ 585591 w 710660"/>
                <a:gd name="connsiteY29" fmla="*/ 272608 h 418728"/>
                <a:gd name="connsiteX30" fmla="*/ 542740 w 710660"/>
                <a:gd name="connsiteY30" fmla="*/ 345857 h 418728"/>
                <a:gd name="connsiteX31" fmla="*/ 551896 w 710660"/>
                <a:gd name="connsiteY31" fmla="*/ 356021 h 418728"/>
                <a:gd name="connsiteX32" fmla="*/ 553178 w 710660"/>
                <a:gd name="connsiteY32" fmla="*/ 356021 h 418728"/>
                <a:gd name="connsiteX33" fmla="*/ 580647 w 710660"/>
                <a:gd name="connsiteY33" fmla="*/ 355380 h 418728"/>
                <a:gd name="connsiteX34" fmla="*/ 588887 w 710660"/>
                <a:gd name="connsiteY34" fmla="*/ 332947 h 418728"/>
                <a:gd name="connsiteX35" fmla="*/ 670194 w 710660"/>
                <a:gd name="connsiteY35" fmla="*/ 297567 h 418728"/>
                <a:gd name="connsiteX36" fmla="*/ 705628 w 710660"/>
                <a:gd name="connsiteY36" fmla="*/ 378911 h 418728"/>
                <a:gd name="connsiteX37" fmla="*/ 647487 w 710660"/>
                <a:gd name="connsiteY37" fmla="*/ 418649 h 418728"/>
                <a:gd name="connsiteX38" fmla="*/ 364194 w 710660"/>
                <a:gd name="connsiteY38" fmla="*/ 418191 h 418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710660" h="418728">
                  <a:moveTo>
                    <a:pt x="364194" y="418191"/>
                  </a:moveTo>
                  <a:cubicBezTo>
                    <a:pt x="270159" y="418191"/>
                    <a:pt x="176125" y="418191"/>
                    <a:pt x="82091" y="418191"/>
                  </a:cubicBezTo>
                  <a:cubicBezTo>
                    <a:pt x="35971" y="417788"/>
                    <a:pt x="-1084" y="380074"/>
                    <a:pt x="-681" y="333963"/>
                  </a:cubicBezTo>
                  <a:cubicBezTo>
                    <a:pt x="-278" y="287843"/>
                    <a:pt x="37427" y="250788"/>
                    <a:pt x="83547" y="251191"/>
                  </a:cubicBezTo>
                  <a:cubicBezTo>
                    <a:pt x="125702" y="251557"/>
                    <a:pt x="160972" y="283284"/>
                    <a:pt x="165779" y="325164"/>
                  </a:cubicBezTo>
                  <a:cubicBezTo>
                    <a:pt x="166877" y="333222"/>
                    <a:pt x="168983" y="335877"/>
                    <a:pt x="176583" y="334320"/>
                  </a:cubicBezTo>
                  <a:cubicBezTo>
                    <a:pt x="179174" y="334137"/>
                    <a:pt x="181775" y="334137"/>
                    <a:pt x="184366" y="334320"/>
                  </a:cubicBezTo>
                  <a:cubicBezTo>
                    <a:pt x="211193" y="334320"/>
                    <a:pt x="211193" y="334320"/>
                    <a:pt x="205516" y="307584"/>
                  </a:cubicBezTo>
                  <a:cubicBezTo>
                    <a:pt x="194685" y="257655"/>
                    <a:pt x="154334" y="219492"/>
                    <a:pt x="103883" y="211444"/>
                  </a:cubicBezTo>
                  <a:cubicBezTo>
                    <a:pt x="90972" y="209521"/>
                    <a:pt x="86486" y="204760"/>
                    <a:pt x="84655" y="191758"/>
                  </a:cubicBezTo>
                  <a:cubicBezTo>
                    <a:pt x="71049" y="100429"/>
                    <a:pt x="134052" y="15359"/>
                    <a:pt x="225386" y="1751"/>
                  </a:cubicBezTo>
                  <a:cubicBezTo>
                    <a:pt x="289818" y="-7850"/>
                    <a:pt x="353957" y="20850"/>
                    <a:pt x="389739" y="75291"/>
                  </a:cubicBezTo>
                  <a:cubicBezTo>
                    <a:pt x="394958" y="83166"/>
                    <a:pt x="394501" y="86462"/>
                    <a:pt x="386260" y="92047"/>
                  </a:cubicBezTo>
                  <a:cubicBezTo>
                    <a:pt x="347850" y="117227"/>
                    <a:pt x="322075" y="157660"/>
                    <a:pt x="315483" y="203112"/>
                  </a:cubicBezTo>
                  <a:cubicBezTo>
                    <a:pt x="314824" y="208670"/>
                    <a:pt x="310703" y="213202"/>
                    <a:pt x="305228" y="214374"/>
                  </a:cubicBezTo>
                  <a:cubicBezTo>
                    <a:pt x="276239" y="224666"/>
                    <a:pt x="255308" y="250138"/>
                    <a:pt x="250840" y="280573"/>
                  </a:cubicBezTo>
                  <a:cubicBezTo>
                    <a:pt x="249283" y="288722"/>
                    <a:pt x="249833" y="294308"/>
                    <a:pt x="260454" y="292568"/>
                  </a:cubicBezTo>
                  <a:cubicBezTo>
                    <a:pt x="263915" y="292110"/>
                    <a:pt x="267431" y="292110"/>
                    <a:pt x="270892" y="292568"/>
                  </a:cubicBezTo>
                  <a:cubicBezTo>
                    <a:pt x="283894" y="294399"/>
                    <a:pt x="292134" y="292568"/>
                    <a:pt x="295980" y="276545"/>
                  </a:cubicBezTo>
                  <a:cubicBezTo>
                    <a:pt x="299826" y="260521"/>
                    <a:pt x="319237" y="249076"/>
                    <a:pt x="337000" y="250816"/>
                  </a:cubicBezTo>
                  <a:cubicBezTo>
                    <a:pt x="354891" y="252070"/>
                    <a:pt x="369806" y="264971"/>
                    <a:pt x="373625" y="282496"/>
                  </a:cubicBezTo>
                  <a:cubicBezTo>
                    <a:pt x="375547" y="291652"/>
                    <a:pt x="379027" y="293575"/>
                    <a:pt x="387176" y="292660"/>
                  </a:cubicBezTo>
                  <a:cubicBezTo>
                    <a:pt x="393686" y="291927"/>
                    <a:pt x="400260" y="291927"/>
                    <a:pt x="406770" y="292660"/>
                  </a:cubicBezTo>
                  <a:cubicBezTo>
                    <a:pt x="417025" y="293941"/>
                    <a:pt x="418032" y="289089"/>
                    <a:pt x="416476" y="280665"/>
                  </a:cubicBezTo>
                  <a:cubicBezTo>
                    <a:pt x="412063" y="251786"/>
                    <a:pt x="392697" y="227403"/>
                    <a:pt x="365567" y="216571"/>
                  </a:cubicBezTo>
                  <a:cubicBezTo>
                    <a:pt x="358059" y="213458"/>
                    <a:pt x="355770" y="210254"/>
                    <a:pt x="357418" y="202379"/>
                  </a:cubicBezTo>
                  <a:cubicBezTo>
                    <a:pt x="372837" y="134834"/>
                    <a:pt x="440089" y="92582"/>
                    <a:pt x="507625" y="107997"/>
                  </a:cubicBezTo>
                  <a:cubicBezTo>
                    <a:pt x="555622" y="118957"/>
                    <a:pt x="592824" y="156974"/>
                    <a:pt x="602621" y="205218"/>
                  </a:cubicBezTo>
                  <a:cubicBezTo>
                    <a:pt x="604452" y="214594"/>
                    <a:pt x="605368" y="224135"/>
                    <a:pt x="605185" y="233694"/>
                  </a:cubicBezTo>
                  <a:cubicBezTo>
                    <a:pt x="604636" y="249808"/>
                    <a:pt x="601614" y="262627"/>
                    <a:pt x="585591" y="272608"/>
                  </a:cubicBezTo>
                  <a:cubicBezTo>
                    <a:pt x="559496" y="288906"/>
                    <a:pt x="546860" y="315184"/>
                    <a:pt x="542740" y="345857"/>
                  </a:cubicBezTo>
                  <a:cubicBezTo>
                    <a:pt x="541733" y="353548"/>
                    <a:pt x="543381" y="357577"/>
                    <a:pt x="551896" y="356021"/>
                  </a:cubicBezTo>
                  <a:lnTo>
                    <a:pt x="553178" y="356021"/>
                  </a:lnTo>
                  <a:cubicBezTo>
                    <a:pt x="562307" y="357366"/>
                    <a:pt x="571582" y="357147"/>
                    <a:pt x="580647" y="355380"/>
                  </a:cubicBezTo>
                  <a:cubicBezTo>
                    <a:pt x="588978" y="352175"/>
                    <a:pt x="585682" y="340547"/>
                    <a:pt x="588887" y="332947"/>
                  </a:cubicBezTo>
                  <a:cubicBezTo>
                    <a:pt x="601614" y="300717"/>
                    <a:pt x="637965" y="284877"/>
                    <a:pt x="670194" y="297567"/>
                  </a:cubicBezTo>
                  <a:cubicBezTo>
                    <a:pt x="702424" y="310267"/>
                    <a:pt x="718264" y="346681"/>
                    <a:pt x="705628" y="378911"/>
                  </a:cubicBezTo>
                  <a:cubicBezTo>
                    <a:pt x="696198" y="402809"/>
                    <a:pt x="673124" y="418548"/>
                    <a:pt x="647487" y="418649"/>
                  </a:cubicBezTo>
                  <a:cubicBezTo>
                    <a:pt x="553086" y="418374"/>
                    <a:pt x="458594" y="418191"/>
                    <a:pt x="364194" y="418191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>
                <a:defRPr/>
              </a:pPr>
              <a:endParaRPr lang="en-US" sz="7198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6A13D416-F75E-F5C1-8D66-B4C1AE2B6B46}"/>
                </a:ext>
              </a:extLst>
            </p:cNvPr>
            <p:cNvSpPr/>
            <p:nvPr/>
          </p:nvSpPr>
          <p:spPr>
            <a:xfrm>
              <a:off x="-1107225" y="-454434"/>
              <a:ext cx="438465" cy="688005"/>
            </a:xfrm>
            <a:custGeom>
              <a:avLst/>
              <a:gdLst>
                <a:gd name="connsiteX0" fmla="*/ 141073 w 438465"/>
                <a:gd name="connsiteY0" fmla="*/ -79 h 688005"/>
                <a:gd name="connsiteX1" fmla="*/ 283269 w 438465"/>
                <a:gd name="connsiteY1" fmla="*/ 50921 h 688005"/>
                <a:gd name="connsiteX2" fmla="*/ 437643 w 438465"/>
                <a:gd name="connsiteY2" fmla="*/ 348040 h 688005"/>
                <a:gd name="connsiteX3" fmla="*/ 364393 w 438465"/>
                <a:gd name="connsiteY3" fmla="*/ 511844 h 688005"/>
                <a:gd name="connsiteX4" fmla="*/ 273380 w 438465"/>
                <a:gd name="connsiteY4" fmla="*/ 605421 h 688005"/>
                <a:gd name="connsiteX5" fmla="*/ 225127 w 438465"/>
                <a:gd name="connsiteY5" fmla="*/ 679403 h 688005"/>
                <a:gd name="connsiteX6" fmla="*/ 211668 w 438465"/>
                <a:gd name="connsiteY6" fmla="*/ 687735 h 688005"/>
                <a:gd name="connsiteX7" fmla="*/ 135946 w 438465"/>
                <a:gd name="connsiteY7" fmla="*/ 687735 h 688005"/>
                <a:gd name="connsiteX8" fmla="*/ 124775 w 438465"/>
                <a:gd name="connsiteY8" fmla="*/ 676198 h 688005"/>
                <a:gd name="connsiteX9" fmla="*/ 124775 w 438465"/>
                <a:gd name="connsiteY9" fmla="*/ 586101 h 688005"/>
                <a:gd name="connsiteX10" fmla="*/ 65315 w 438465"/>
                <a:gd name="connsiteY10" fmla="*/ 520286 h 688005"/>
                <a:gd name="connsiteX11" fmla="*/ 59308 w 438465"/>
                <a:gd name="connsiteY11" fmla="*/ 520268 h 688005"/>
                <a:gd name="connsiteX12" fmla="*/ 22683 w 438465"/>
                <a:gd name="connsiteY12" fmla="*/ 520268 h 688005"/>
                <a:gd name="connsiteX13" fmla="*/ -546 w 438465"/>
                <a:gd name="connsiteY13" fmla="*/ 501837 h 688005"/>
                <a:gd name="connsiteX14" fmla="*/ 17895 w 438465"/>
                <a:gd name="connsiteY14" fmla="*/ 478607 h 688005"/>
                <a:gd name="connsiteX15" fmla="*/ 22683 w 438465"/>
                <a:gd name="connsiteY15" fmla="*/ 478607 h 688005"/>
                <a:gd name="connsiteX16" fmla="*/ 228972 w 438465"/>
                <a:gd name="connsiteY16" fmla="*/ 478607 h 688005"/>
                <a:gd name="connsiteX17" fmla="*/ 291692 w 438465"/>
                <a:gd name="connsiteY17" fmla="*/ 416208 h 688005"/>
                <a:gd name="connsiteX18" fmla="*/ 267520 w 438465"/>
                <a:gd name="connsiteY18" fmla="*/ 366718 h 688005"/>
                <a:gd name="connsiteX19" fmla="*/ 226226 w 438465"/>
                <a:gd name="connsiteY19" fmla="*/ 353167 h 688005"/>
                <a:gd name="connsiteX20" fmla="*/ 68281 w 438465"/>
                <a:gd name="connsiteY20" fmla="*/ 353167 h 688005"/>
                <a:gd name="connsiteX21" fmla="*/ 40813 w 438465"/>
                <a:gd name="connsiteY21" fmla="*/ 325699 h 688005"/>
                <a:gd name="connsiteX22" fmla="*/ 40813 w 438465"/>
                <a:gd name="connsiteY22" fmla="*/ 278636 h 688005"/>
                <a:gd name="connsiteX23" fmla="*/ 49969 w 438465"/>
                <a:gd name="connsiteY23" fmla="*/ 269479 h 688005"/>
                <a:gd name="connsiteX24" fmla="*/ 146567 w 438465"/>
                <a:gd name="connsiteY24" fmla="*/ 269479 h 688005"/>
                <a:gd name="connsiteX25" fmla="*/ 249391 w 438465"/>
                <a:gd name="connsiteY25" fmla="*/ 163579 h 688005"/>
                <a:gd name="connsiteX26" fmla="*/ 174035 w 438465"/>
                <a:gd name="connsiteY26" fmla="*/ 64838 h 688005"/>
                <a:gd name="connsiteX27" fmla="*/ 171563 w 438465"/>
                <a:gd name="connsiteY27" fmla="*/ 63923 h 688005"/>
                <a:gd name="connsiteX28" fmla="*/ 144919 w 438465"/>
                <a:gd name="connsiteY28" fmla="*/ 57788 h 688005"/>
                <a:gd name="connsiteX29" fmla="*/ 144919 w 438465"/>
                <a:gd name="connsiteY29" fmla="*/ 30319 h 688005"/>
                <a:gd name="connsiteX30" fmla="*/ 143087 w 438465"/>
                <a:gd name="connsiteY30" fmla="*/ 16127 h 688005"/>
                <a:gd name="connsiteX31" fmla="*/ 141073 w 438465"/>
                <a:gd name="connsiteY31" fmla="*/ -79 h 688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438465" h="688005">
                  <a:moveTo>
                    <a:pt x="141073" y="-79"/>
                  </a:moveTo>
                  <a:cubicBezTo>
                    <a:pt x="191890" y="5103"/>
                    <a:pt x="240693" y="22610"/>
                    <a:pt x="283269" y="50921"/>
                  </a:cubicBezTo>
                  <a:cubicBezTo>
                    <a:pt x="388199" y="121790"/>
                    <a:pt x="440847" y="220860"/>
                    <a:pt x="437643" y="348040"/>
                  </a:cubicBezTo>
                  <a:cubicBezTo>
                    <a:pt x="435994" y="412133"/>
                    <a:pt x="407793" y="465788"/>
                    <a:pt x="364393" y="511844"/>
                  </a:cubicBezTo>
                  <a:cubicBezTo>
                    <a:pt x="334452" y="543433"/>
                    <a:pt x="301673" y="572275"/>
                    <a:pt x="273380" y="605421"/>
                  </a:cubicBezTo>
                  <a:cubicBezTo>
                    <a:pt x="253786" y="627588"/>
                    <a:pt x="237488" y="652511"/>
                    <a:pt x="225127" y="679403"/>
                  </a:cubicBezTo>
                  <a:cubicBezTo>
                    <a:pt x="223479" y="685217"/>
                    <a:pt x="217619" y="688815"/>
                    <a:pt x="211668" y="687735"/>
                  </a:cubicBezTo>
                  <a:cubicBezTo>
                    <a:pt x="186488" y="687094"/>
                    <a:pt x="161217" y="687002"/>
                    <a:pt x="135946" y="687735"/>
                  </a:cubicBezTo>
                  <a:cubicBezTo>
                    <a:pt x="126789" y="687735"/>
                    <a:pt x="124684" y="684988"/>
                    <a:pt x="124775" y="676198"/>
                  </a:cubicBezTo>
                  <a:cubicBezTo>
                    <a:pt x="125416" y="646166"/>
                    <a:pt x="124775" y="616134"/>
                    <a:pt x="124775" y="586101"/>
                  </a:cubicBezTo>
                  <a:cubicBezTo>
                    <a:pt x="126514" y="551509"/>
                    <a:pt x="99870" y="522035"/>
                    <a:pt x="65315" y="520286"/>
                  </a:cubicBezTo>
                  <a:cubicBezTo>
                    <a:pt x="63310" y="520186"/>
                    <a:pt x="61304" y="520176"/>
                    <a:pt x="59308" y="520268"/>
                  </a:cubicBezTo>
                  <a:cubicBezTo>
                    <a:pt x="47130" y="520268"/>
                    <a:pt x="34861" y="520268"/>
                    <a:pt x="22683" y="520268"/>
                  </a:cubicBezTo>
                  <a:cubicBezTo>
                    <a:pt x="11183" y="521596"/>
                    <a:pt x="781" y="513337"/>
                    <a:pt x="-546" y="501837"/>
                  </a:cubicBezTo>
                  <a:cubicBezTo>
                    <a:pt x="-1865" y="490327"/>
                    <a:pt x="6385" y="479935"/>
                    <a:pt x="17895" y="478607"/>
                  </a:cubicBezTo>
                  <a:cubicBezTo>
                    <a:pt x="19488" y="478424"/>
                    <a:pt x="21090" y="478424"/>
                    <a:pt x="22683" y="478607"/>
                  </a:cubicBezTo>
                  <a:cubicBezTo>
                    <a:pt x="91447" y="478607"/>
                    <a:pt x="160027" y="478607"/>
                    <a:pt x="228972" y="478607"/>
                  </a:cubicBezTo>
                  <a:cubicBezTo>
                    <a:pt x="263492" y="478680"/>
                    <a:pt x="291601" y="450745"/>
                    <a:pt x="291692" y="416208"/>
                  </a:cubicBezTo>
                  <a:cubicBezTo>
                    <a:pt x="291692" y="396870"/>
                    <a:pt x="282811" y="378594"/>
                    <a:pt x="267520" y="366718"/>
                  </a:cubicBezTo>
                  <a:cubicBezTo>
                    <a:pt x="255709" y="357526"/>
                    <a:pt x="241150" y="352737"/>
                    <a:pt x="226226" y="353167"/>
                  </a:cubicBezTo>
                  <a:cubicBezTo>
                    <a:pt x="173578" y="353167"/>
                    <a:pt x="120929" y="353167"/>
                    <a:pt x="68281" y="353167"/>
                  </a:cubicBezTo>
                  <a:cubicBezTo>
                    <a:pt x="47771" y="353167"/>
                    <a:pt x="40813" y="346208"/>
                    <a:pt x="40813" y="325699"/>
                  </a:cubicBezTo>
                  <a:cubicBezTo>
                    <a:pt x="40813" y="310041"/>
                    <a:pt x="40813" y="294293"/>
                    <a:pt x="40813" y="278636"/>
                  </a:cubicBezTo>
                  <a:cubicBezTo>
                    <a:pt x="40813" y="271219"/>
                    <a:pt x="42827" y="269479"/>
                    <a:pt x="49969" y="269479"/>
                  </a:cubicBezTo>
                  <a:cubicBezTo>
                    <a:pt x="82199" y="269479"/>
                    <a:pt x="114062" y="270029"/>
                    <a:pt x="146567" y="269479"/>
                  </a:cubicBezTo>
                  <a:cubicBezTo>
                    <a:pt x="204251" y="268637"/>
                    <a:pt x="250215" y="221217"/>
                    <a:pt x="249391" y="163579"/>
                  </a:cubicBezTo>
                  <a:cubicBezTo>
                    <a:pt x="248750" y="117669"/>
                    <a:pt x="218168" y="77593"/>
                    <a:pt x="174035" y="64838"/>
                  </a:cubicBezTo>
                  <a:cubicBezTo>
                    <a:pt x="173120" y="64838"/>
                    <a:pt x="172387" y="64106"/>
                    <a:pt x="171563" y="63923"/>
                  </a:cubicBezTo>
                  <a:cubicBezTo>
                    <a:pt x="162407" y="62183"/>
                    <a:pt x="149131" y="63373"/>
                    <a:pt x="144919" y="57788"/>
                  </a:cubicBezTo>
                  <a:cubicBezTo>
                    <a:pt x="140707" y="52203"/>
                    <a:pt x="144919" y="39475"/>
                    <a:pt x="144919" y="30319"/>
                  </a:cubicBezTo>
                  <a:cubicBezTo>
                    <a:pt x="144644" y="25549"/>
                    <a:pt x="144003" y="20815"/>
                    <a:pt x="143087" y="16127"/>
                  </a:cubicBezTo>
                  <a:cubicBezTo>
                    <a:pt x="142721" y="10908"/>
                    <a:pt x="141988" y="6330"/>
                    <a:pt x="141073" y="-79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>
                <a:defRPr/>
              </a:pPr>
              <a:endParaRPr lang="en-US" sz="7198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C61CA70-E716-C50E-8023-B3E5A01AFBBF}"/>
                </a:ext>
              </a:extLst>
            </p:cNvPr>
            <p:cNvSpPr/>
            <p:nvPr/>
          </p:nvSpPr>
          <p:spPr>
            <a:xfrm>
              <a:off x="-1337452" y="-185425"/>
              <a:ext cx="480727" cy="418624"/>
            </a:xfrm>
            <a:custGeom>
              <a:avLst/>
              <a:gdLst>
                <a:gd name="connsiteX0" fmla="*/ 350882 w 480727"/>
                <a:gd name="connsiteY0" fmla="*/ 167662 h 418624"/>
                <a:gd name="connsiteX1" fmla="*/ 252911 w 480727"/>
                <a:gd name="connsiteY1" fmla="*/ 167662 h 418624"/>
                <a:gd name="connsiteX2" fmla="*/ 186802 w 480727"/>
                <a:gd name="connsiteY2" fmla="*/ 226995 h 418624"/>
                <a:gd name="connsiteX3" fmla="*/ 246126 w 480727"/>
                <a:gd name="connsiteY3" fmla="*/ 293102 h 418624"/>
                <a:gd name="connsiteX4" fmla="*/ 252911 w 480727"/>
                <a:gd name="connsiteY4" fmla="*/ 293102 h 418624"/>
                <a:gd name="connsiteX5" fmla="*/ 290817 w 480727"/>
                <a:gd name="connsiteY5" fmla="*/ 293102 h 418624"/>
                <a:gd name="connsiteX6" fmla="*/ 312975 w 480727"/>
                <a:gd name="connsiteY6" fmla="*/ 312038 h 418624"/>
                <a:gd name="connsiteX7" fmla="*/ 312975 w 480727"/>
                <a:gd name="connsiteY7" fmla="*/ 315077 h 418624"/>
                <a:gd name="connsiteX8" fmla="*/ 312975 w 480727"/>
                <a:gd name="connsiteY8" fmla="*/ 410393 h 418624"/>
                <a:gd name="connsiteX9" fmla="*/ 305101 w 480727"/>
                <a:gd name="connsiteY9" fmla="*/ 418543 h 418624"/>
                <a:gd name="connsiteX10" fmla="*/ 222695 w 480727"/>
                <a:gd name="connsiteY10" fmla="*/ 418543 h 418624"/>
                <a:gd name="connsiteX11" fmla="*/ 213539 w 480727"/>
                <a:gd name="connsiteY11" fmla="*/ 411767 h 418624"/>
                <a:gd name="connsiteX12" fmla="*/ 138458 w 480727"/>
                <a:gd name="connsiteY12" fmla="*/ 307661 h 418624"/>
                <a:gd name="connsiteX13" fmla="*/ 62644 w 480727"/>
                <a:gd name="connsiteY13" fmla="*/ 230291 h 418624"/>
                <a:gd name="connsiteX14" fmla="*/ 4319 w 480727"/>
                <a:gd name="connsiteY14" fmla="*/ 7795 h 418624"/>
                <a:gd name="connsiteX15" fmla="*/ 13475 w 480727"/>
                <a:gd name="connsiteY15" fmla="*/ -79 h 418624"/>
                <a:gd name="connsiteX16" fmla="*/ 222329 w 480727"/>
                <a:gd name="connsiteY16" fmla="*/ -79 h 418624"/>
                <a:gd name="connsiteX17" fmla="*/ 229471 w 480727"/>
                <a:gd name="connsiteY17" fmla="*/ 7429 h 418624"/>
                <a:gd name="connsiteX18" fmla="*/ 229471 w 480727"/>
                <a:gd name="connsiteY18" fmla="*/ 60993 h 418624"/>
                <a:gd name="connsiteX19" fmla="*/ 290414 w 480727"/>
                <a:gd name="connsiteY19" fmla="*/ 125086 h 418624"/>
                <a:gd name="connsiteX20" fmla="*/ 293564 w 480727"/>
                <a:gd name="connsiteY20" fmla="*/ 125086 h 418624"/>
                <a:gd name="connsiteX21" fmla="*/ 455446 w 480727"/>
                <a:gd name="connsiteY21" fmla="*/ 125086 h 418624"/>
                <a:gd name="connsiteX22" fmla="*/ 479984 w 480727"/>
                <a:gd name="connsiteY22" fmla="*/ 147336 h 418624"/>
                <a:gd name="connsiteX23" fmla="*/ 457460 w 480727"/>
                <a:gd name="connsiteY23" fmla="*/ 166838 h 418624"/>
                <a:gd name="connsiteX24" fmla="*/ 456545 w 480727"/>
                <a:gd name="connsiteY24" fmla="*/ 166747 h 418624"/>
                <a:gd name="connsiteX25" fmla="*/ 350882 w 480727"/>
                <a:gd name="connsiteY25" fmla="*/ 167662 h 418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480727" h="418624">
                  <a:moveTo>
                    <a:pt x="350882" y="167662"/>
                  </a:moveTo>
                  <a:cubicBezTo>
                    <a:pt x="318194" y="167662"/>
                    <a:pt x="285598" y="167662"/>
                    <a:pt x="252911" y="167662"/>
                  </a:cubicBezTo>
                  <a:cubicBezTo>
                    <a:pt x="218272" y="165795"/>
                    <a:pt x="188671" y="192357"/>
                    <a:pt x="186802" y="226995"/>
                  </a:cubicBezTo>
                  <a:cubicBezTo>
                    <a:pt x="184926" y="261633"/>
                    <a:pt x="211488" y="291235"/>
                    <a:pt x="246126" y="293102"/>
                  </a:cubicBezTo>
                  <a:cubicBezTo>
                    <a:pt x="248387" y="293222"/>
                    <a:pt x="250649" y="293222"/>
                    <a:pt x="252911" y="293102"/>
                  </a:cubicBezTo>
                  <a:cubicBezTo>
                    <a:pt x="265546" y="293102"/>
                    <a:pt x="278182" y="293102"/>
                    <a:pt x="290817" y="293102"/>
                  </a:cubicBezTo>
                  <a:cubicBezTo>
                    <a:pt x="302171" y="292214"/>
                    <a:pt x="312060" y="300693"/>
                    <a:pt x="312975" y="312038"/>
                  </a:cubicBezTo>
                  <a:cubicBezTo>
                    <a:pt x="313067" y="313045"/>
                    <a:pt x="313067" y="314061"/>
                    <a:pt x="312975" y="315077"/>
                  </a:cubicBezTo>
                  <a:cubicBezTo>
                    <a:pt x="312975" y="346850"/>
                    <a:pt x="312975" y="378621"/>
                    <a:pt x="312975" y="410393"/>
                  </a:cubicBezTo>
                  <a:cubicBezTo>
                    <a:pt x="312975" y="416528"/>
                    <a:pt x="311510" y="418634"/>
                    <a:pt x="305101" y="418543"/>
                  </a:cubicBezTo>
                  <a:cubicBezTo>
                    <a:pt x="277632" y="418543"/>
                    <a:pt x="250164" y="418543"/>
                    <a:pt x="222695" y="418543"/>
                  </a:cubicBezTo>
                  <a:cubicBezTo>
                    <a:pt x="216927" y="418543"/>
                    <a:pt x="215279" y="415979"/>
                    <a:pt x="213539" y="411767"/>
                  </a:cubicBezTo>
                  <a:cubicBezTo>
                    <a:pt x="195135" y="372734"/>
                    <a:pt x="169680" y="337446"/>
                    <a:pt x="138458" y="307661"/>
                  </a:cubicBezTo>
                  <a:cubicBezTo>
                    <a:pt x="113187" y="281840"/>
                    <a:pt x="86542" y="257393"/>
                    <a:pt x="62644" y="230291"/>
                  </a:cubicBezTo>
                  <a:cubicBezTo>
                    <a:pt x="5693" y="166197"/>
                    <a:pt x="-10056" y="90842"/>
                    <a:pt x="4319" y="7795"/>
                  </a:cubicBezTo>
                  <a:cubicBezTo>
                    <a:pt x="5418" y="1752"/>
                    <a:pt x="7341" y="-79"/>
                    <a:pt x="13475" y="-79"/>
                  </a:cubicBezTo>
                  <a:cubicBezTo>
                    <a:pt x="83063" y="-79"/>
                    <a:pt x="152677" y="-79"/>
                    <a:pt x="222329" y="-79"/>
                  </a:cubicBezTo>
                  <a:cubicBezTo>
                    <a:pt x="228372" y="-79"/>
                    <a:pt x="229562" y="2027"/>
                    <a:pt x="229471" y="7429"/>
                  </a:cubicBezTo>
                  <a:cubicBezTo>
                    <a:pt x="229471" y="25741"/>
                    <a:pt x="229471" y="43138"/>
                    <a:pt x="229471" y="60993"/>
                  </a:cubicBezTo>
                  <a:cubicBezTo>
                    <a:pt x="228601" y="95521"/>
                    <a:pt x="255886" y="124216"/>
                    <a:pt x="290414" y="125086"/>
                  </a:cubicBezTo>
                  <a:cubicBezTo>
                    <a:pt x="291458" y="125114"/>
                    <a:pt x="292511" y="125114"/>
                    <a:pt x="293564" y="125086"/>
                  </a:cubicBezTo>
                  <a:cubicBezTo>
                    <a:pt x="347494" y="125086"/>
                    <a:pt x="401516" y="125086"/>
                    <a:pt x="455446" y="125086"/>
                  </a:cubicBezTo>
                  <a:cubicBezTo>
                    <a:pt x="471103" y="125086"/>
                    <a:pt x="480900" y="134242"/>
                    <a:pt x="479984" y="147336"/>
                  </a:cubicBezTo>
                  <a:cubicBezTo>
                    <a:pt x="479161" y="158937"/>
                    <a:pt x="469088" y="167662"/>
                    <a:pt x="457460" y="166838"/>
                  </a:cubicBezTo>
                  <a:cubicBezTo>
                    <a:pt x="457186" y="166811"/>
                    <a:pt x="456819" y="166784"/>
                    <a:pt x="456545" y="166747"/>
                  </a:cubicBezTo>
                  <a:cubicBezTo>
                    <a:pt x="421384" y="167662"/>
                    <a:pt x="386133" y="167662"/>
                    <a:pt x="350882" y="167662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>
                <a:defRPr/>
              </a:pPr>
              <a:endParaRPr lang="en-US" sz="7198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8E9FFAAE-D481-7929-C295-9829B3C39FC2}"/>
                </a:ext>
              </a:extLst>
            </p:cNvPr>
            <p:cNvSpPr/>
            <p:nvPr/>
          </p:nvSpPr>
          <p:spPr>
            <a:xfrm>
              <a:off x="-849110" y="-83882"/>
              <a:ext cx="453388" cy="484436"/>
            </a:xfrm>
            <a:custGeom>
              <a:avLst/>
              <a:gdLst>
                <a:gd name="connsiteX0" fmla="*/ 195459 w 453388"/>
                <a:gd name="connsiteY0" fmla="*/ 86355 h 484436"/>
                <a:gd name="connsiteX1" fmla="*/ 219540 w 453388"/>
                <a:gd name="connsiteY1" fmla="*/ -79 h 484436"/>
                <a:gd name="connsiteX2" fmla="*/ 225949 w 453388"/>
                <a:gd name="connsiteY2" fmla="*/ 9626 h 484436"/>
                <a:gd name="connsiteX3" fmla="*/ 330239 w 453388"/>
                <a:gd name="connsiteY3" fmla="*/ 61597 h 484436"/>
                <a:gd name="connsiteX4" fmla="*/ 356242 w 453388"/>
                <a:gd name="connsiteY4" fmla="*/ 47258 h 484436"/>
                <a:gd name="connsiteX5" fmla="*/ 370709 w 453388"/>
                <a:gd name="connsiteY5" fmla="*/ 48357 h 484436"/>
                <a:gd name="connsiteX6" fmla="*/ 371625 w 453388"/>
                <a:gd name="connsiteY6" fmla="*/ 49273 h 484436"/>
                <a:gd name="connsiteX7" fmla="*/ 389937 w 453388"/>
                <a:gd name="connsiteY7" fmla="*/ 69050 h 484436"/>
                <a:gd name="connsiteX8" fmla="*/ 377943 w 453388"/>
                <a:gd name="connsiteY8" fmla="*/ 90292 h 484436"/>
                <a:gd name="connsiteX9" fmla="*/ 410722 w 453388"/>
                <a:gd name="connsiteY9" fmla="*/ 202117 h 484436"/>
                <a:gd name="connsiteX10" fmla="*/ 442037 w 453388"/>
                <a:gd name="connsiteY10" fmla="*/ 211795 h 484436"/>
                <a:gd name="connsiteX11" fmla="*/ 452017 w 453388"/>
                <a:gd name="connsiteY11" fmla="*/ 222233 h 484436"/>
                <a:gd name="connsiteX12" fmla="*/ 451009 w 453388"/>
                <a:gd name="connsiteY12" fmla="*/ 250618 h 484436"/>
                <a:gd name="connsiteX13" fmla="*/ 426654 w 453388"/>
                <a:gd name="connsiteY13" fmla="*/ 257576 h 484436"/>
                <a:gd name="connsiteX14" fmla="*/ 372815 w 453388"/>
                <a:gd name="connsiteY14" fmla="*/ 361811 h 484436"/>
                <a:gd name="connsiteX15" fmla="*/ 385634 w 453388"/>
                <a:gd name="connsiteY15" fmla="*/ 386587 h 484436"/>
                <a:gd name="connsiteX16" fmla="*/ 384627 w 453388"/>
                <a:gd name="connsiteY16" fmla="*/ 404167 h 484436"/>
                <a:gd name="connsiteX17" fmla="*/ 364666 w 453388"/>
                <a:gd name="connsiteY17" fmla="*/ 422480 h 484436"/>
                <a:gd name="connsiteX18" fmla="*/ 343424 w 453388"/>
                <a:gd name="connsiteY18" fmla="*/ 410119 h 484436"/>
                <a:gd name="connsiteX19" fmla="*/ 231809 w 453388"/>
                <a:gd name="connsiteY19" fmla="*/ 443594 h 484436"/>
                <a:gd name="connsiteX20" fmla="*/ 222378 w 453388"/>
                <a:gd name="connsiteY20" fmla="*/ 474212 h 484436"/>
                <a:gd name="connsiteX21" fmla="*/ 211483 w 453388"/>
                <a:gd name="connsiteY21" fmla="*/ 483368 h 484436"/>
                <a:gd name="connsiteX22" fmla="*/ 210201 w 453388"/>
                <a:gd name="connsiteY22" fmla="*/ 483368 h 484436"/>
                <a:gd name="connsiteX23" fmla="*/ 182732 w 453388"/>
                <a:gd name="connsiteY23" fmla="*/ 482453 h 484436"/>
                <a:gd name="connsiteX24" fmla="*/ 176323 w 453388"/>
                <a:gd name="connsiteY24" fmla="*/ 458921 h 484436"/>
                <a:gd name="connsiteX25" fmla="*/ 73865 w 453388"/>
                <a:gd name="connsiteY25" fmla="*/ 403316 h 484436"/>
                <a:gd name="connsiteX26" fmla="*/ 46396 w 453388"/>
                <a:gd name="connsiteY26" fmla="*/ 417535 h 484436"/>
                <a:gd name="connsiteX27" fmla="*/ 29000 w 453388"/>
                <a:gd name="connsiteY27" fmla="*/ 415979 h 484436"/>
                <a:gd name="connsiteX28" fmla="*/ 20667 w 453388"/>
                <a:gd name="connsiteY28" fmla="*/ 407647 h 484436"/>
                <a:gd name="connsiteX29" fmla="*/ 11511 w 453388"/>
                <a:gd name="connsiteY29" fmla="*/ 383291 h 484436"/>
                <a:gd name="connsiteX30" fmla="*/ 2355 w 453388"/>
                <a:gd name="connsiteY30" fmla="*/ 346117 h 484436"/>
                <a:gd name="connsiteX31" fmla="*/ 66 w 453388"/>
                <a:gd name="connsiteY31" fmla="*/ 334214 h 484436"/>
                <a:gd name="connsiteX32" fmla="*/ 55003 w 453388"/>
                <a:gd name="connsiteY32" fmla="*/ 251808 h 484436"/>
                <a:gd name="connsiteX33" fmla="*/ 130999 w 453388"/>
                <a:gd name="connsiteY33" fmla="*/ 361225 h 484436"/>
                <a:gd name="connsiteX34" fmla="*/ 230802 w 453388"/>
                <a:gd name="connsiteY34" fmla="*/ 375875 h 484436"/>
                <a:gd name="connsiteX35" fmla="*/ 346262 w 453388"/>
                <a:gd name="connsiteY35" fmla="*/ 221776 h 484436"/>
                <a:gd name="connsiteX36" fmla="*/ 195459 w 453388"/>
                <a:gd name="connsiteY36" fmla="*/ 86355 h 484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53388" h="484436">
                  <a:moveTo>
                    <a:pt x="195459" y="86355"/>
                  </a:moveTo>
                  <a:cubicBezTo>
                    <a:pt x="208003" y="59006"/>
                    <a:pt x="216153" y="29825"/>
                    <a:pt x="219540" y="-79"/>
                  </a:cubicBezTo>
                  <a:cubicBezTo>
                    <a:pt x="225949" y="470"/>
                    <a:pt x="224759" y="6238"/>
                    <a:pt x="225949" y="9626"/>
                  </a:cubicBezTo>
                  <a:cubicBezTo>
                    <a:pt x="240417" y="52779"/>
                    <a:pt x="287113" y="76045"/>
                    <a:pt x="330239" y="61597"/>
                  </a:cubicBezTo>
                  <a:cubicBezTo>
                    <a:pt x="339761" y="58429"/>
                    <a:pt x="348551" y="53567"/>
                    <a:pt x="356242" y="47258"/>
                  </a:cubicBezTo>
                  <a:cubicBezTo>
                    <a:pt x="362743" y="42131"/>
                    <a:pt x="366315" y="42131"/>
                    <a:pt x="370709" y="48357"/>
                  </a:cubicBezTo>
                  <a:lnTo>
                    <a:pt x="371625" y="49273"/>
                  </a:lnTo>
                  <a:cubicBezTo>
                    <a:pt x="378034" y="55773"/>
                    <a:pt x="387373" y="61267"/>
                    <a:pt x="389937" y="69050"/>
                  </a:cubicBezTo>
                  <a:cubicBezTo>
                    <a:pt x="392501" y="76833"/>
                    <a:pt x="381880" y="82876"/>
                    <a:pt x="377943" y="90292"/>
                  </a:cubicBezTo>
                  <a:cubicBezTo>
                    <a:pt x="356151" y="130232"/>
                    <a:pt x="370801" y="180298"/>
                    <a:pt x="410722" y="202117"/>
                  </a:cubicBezTo>
                  <a:cubicBezTo>
                    <a:pt x="420427" y="207400"/>
                    <a:pt x="431048" y="210696"/>
                    <a:pt x="442037" y="211795"/>
                  </a:cubicBezTo>
                  <a:cubicBezTo>
                    <a:pt x="449544" y="212711"/>
                    <a:pt x="452749" y="213993"/>
                    <a:pt x="452017" y="222233"/>
                  </a:cubicBezTo>
                  <a:cubicBezTo>
                    <a:pt x="451283" y="230474"/>
                    <a:pt x="454581" y="242560"/>
                    <a:pt x="451009" y="250618"/>
                  </a:cubicBezTo>
                  <a:cubicBezTo>
                    <a:pt x="447438" y="258675"/>
                    <a:pt x="434894" y="254921"/>
                    <a:pt x="426654" y="257576"/>
                  </a:cubicBezTo>
                  <a:cubicBezTo>
                    <a:pt x="382978" y="271494"/>
                    <a:pt x="358897" y="318154"/>
                    <a:pt x="372815" y="361811"/>
                  </a:cubicBezTo>
                  <a:cubicBezTo>
                    <a:pt x="375654" y="370729"/>
                    <a:pt x="379957" y="379107"/>
                    <a:pt x="385634" y="386587"/>
                  </a:cubicBezTo>
                  <a:cubicBezTo>
                    <a:pt x="391494" y="394187"/>
                    <a:pt x="392043" y="398124"/>
                    <a:pt x="384627" y="404167"/>
                  </a:cubicBezTo>
                  <a:cubicBezTo>
                    <a:pt x="377210" y="410210"/>
                    <a:pt x="372448" y="419916"/>
                    <a:pt x="364666" y="422480"/>
                  </a:cubicBezTo>
                  <a:cubicBezTo>
                    <a:pt x="356883" y="425043"/>
                    <a:pt x="350932" y="414147"/>
                    <a:pt x="343424" y="410119"/>
                  </a:cubicBezTo>
                  <a:cubicBezTo>
                    <a:pt x="303320" y="388538"/>
                    <a:pt x="253418" y="403526"/>
                    <a:pt x="231809" y="443594"/>
                  </a:cubicBezTo>
                  <a:cubicBezTo>
                    <a:pt x="226682" y="453089"/>
                    <a:pt x="223477" y="463490"/>
                    <a:pt x="222378" y="474212"/>
                  </a:cubicBezTo>
                  <a:cubicBezTo>
                    <a:pt x="221463" y="482544"/>
                    <a:pt x="218899" y="484833"/>
                    <a:pt x="211483" y="483368"/>
                  </a:cubicBezTo>
                  <a:lnTo>
                    <a:pt x="210201" y="483368"/>
                  </a:lnTo>
                  <a:cubicBezTo>
                    <a:pt x="201045" y="483368"/>
                    <a:pt x="190515" y="486115"/>
                    <a:pt x="182732" y="482453"/>
                  </a:cubicBezTo>
                  <a:cubicBezTo>
                    <a:pt x="174950" y="478790"/>
                    <a:pt x="178796" y="466979"/>
                    <a:pt x="176323" y="458921"/>
                  </a:cubicBezTo>
                  <a:cubicBezTo>
                    <a:pt x="163413" y="415283"/>
                    <a:pt x="117540" y="390387"/>
                    <a:pt x="73865" y="403316"/>
                  </a:cubicBezTo>
                  <a:cubicBezTo>
                    <a:pt x="63885" y="406273"/>
                    <a:pt x="54545" y="411098"/>
                    <a:pt x="46396" y="417535"/>
                  </a:cubicBezTo>
                  <a:cubicBezTo>
                    <a:pt x="38247" y="424036"/>
                    <a:pt x="34402" y="422846"/>
                    <a:pt x="29000" y="415979"/>
                  </a:cubicBezTo>
                  <a:cubicBezTo>
                    <a:pt x="26527" y="412930"/>
                    <a:pt x="23689" y="410146"/>
                    <a:pt x="20667" y="407647"/>
                  </a:cubicBezTo>
                  <a:cubicBezTo>
                    <a:pt x="12519" y="402501"/>
                    <a:pt x="8764" y="392548"/>
                    <a:pt x="11511" y="383291"/>
                  </a:cubicBezTo>
                  <a:cubicBezTo>
                    <a:pt x="13617" y="370170"/>
                    <a:pt x="10321" y="356775"/>
                    <a:pt x="2355" y="346117"/>
                  </a:cubicBezTo>
                  <a:cubicBezTo>
                    <a:pt x="-575" y="342894"/>
                    <a:pt x="-1491" y="338297"/>
                    <a:pt x="66" y="334214"/>
                  </a:cubicBezTo>
                  <a:cubicBezTo>
                    <a:pt x="13159" y="303614"/>
                    <a:pt x="31838" y="275678"/>
                    <a:pt x="55003" y="251808"/>
                  </a:cubicBezTo>
                  <a:cubicBezTo>
                    <a:pt x="64160" y="300977"/>
                    <a:pt x="88423" y="337785"/>
                    <a:pt x="130999" y="361225"/>
                  </a:cubicBezTo>
                  <a:cubicBezTo>
                    <a:pt x="161399" y="378154"/>
                    <a:pt x="196833" y="383364"/>
                    <a:pt x="230802" y="375875"/>
                  </a:cubicBezTo>
                  <a:cubicBezTo>
                    <a:pt x="302404" y="360565"/>
                    <a:pt x="351664" y="294769"/>
                    <a:pt x="346262" y="221776"/>
                  </a:cubicBezTo>
                  <a:cubicBezTo>
                    <a:pt x="341684" y="154111"/>
                    <a:pt x="286747" y="87454"/>
                    <a:pt x="195459" y="86355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>
                <a:defRPr/>
              </a:pPr>
              <a:endParaRPr lang="en-US" sz="7198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B2ACFB0E-FA95-C7CD-EF0B-6CA567DAE9CD}"/>
                </a:ext>
              </a:extLst>
            </p:cNvPr>
            <p:cNvSpPr/>
            <p:nvPr/>
          </p:nvSpPr>
          <p:spPr>
            <a:xfrm>
              <a:off x="-637029" y="-728663"/>
              <a:ext cx="240920" cy="239999"/>
            </a:xfrm>
            <a:custGeom>
              <a:avLst/>
              <a:gdLst>
                <a:gd name="connsiteX0" fmla="*/ 116327 w 240920"/>
                <a:gd name="connsiteY0" fmla="*/ -79 h 239999"/>
                <a:gd name="connsiteX1" fmla="*/ 228674 w 240920"/>
                <a:gd name="connsiteY1" fmla="*/ 76833 h 239999"/>
                <a:gd name="connsiteX2" fmla="*/ 206057 w 240920"/>
                <a:gd name="connsiteY2" fmla="*/ 212619 h 239999"/>
                <a:gd name="connsiteX3" fmla="*/ 183350 w 240920"/>
                <a:gd name="connsiteY3" fmla="*/ 235968 h 239999"/>
                <a:gd name="connsiteX4" fmla="*/ 170898 w 240920"/>
                <a:gd name="connsiteY4" fmla="*/ 236426 h 239999"/>
                <a:gd name="connsiteX5" fmla="*/ 3157 w 240920"/>
                <a:gd name="connsiteY5" fmla="*/ 68409 h 239999"/>
                <a:gd name="connsiteX6" fmla="*/ 1325 w 240920"/>
                <a:gd name="connsiteY6" fmla="*/ 59253 h 239999"/>
                <a:gd name="connsiteX7" fmla="*/ 99846 w 240920"/>
                <a:gd name="connsiteY7" fmla="*/ 1019 h 239999"/>
                <a:gd name="connsiteX8" fmla="*/ 116327 w 240920"/>
                <a:gd name="connsiteY8" fmla="*/ -79 h 239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0920" h="239999">
                  <a:moveTo>
                    <a:pt x="116327" y="-79"/>
                  </a:moveTo>
                  <a:cubicBezTo>
                    <a:pt x="166595" y="2851"/>
                    <a:pt x="207156" y="27389"/>
                    <a:pt x="228674" y="76833"/>
                  </a:cubicBezTo>
                  <a:cubicBezTo>
                    <a:pt x="250191" y="126276"/>
                    <a:pt x="241126" y="171966"/>
                    <a:pt x="206057" y="212619"/>
                  </a:cubicBezTo>
                  <a:cubicBezTo>
                    <a:pt x="198916" y="220768"/>
                    <a:pt x="190676" y="227910"/>
                    <a:pt x="183350" y="235968"/>
                  </a:cubicBezTo>
                  <a:cubicBezTo>
                    <a:pt x="178955" y="240729"/>
                    <a:pt x="176026" y="241553"/>
                    <a:pt x="170898" y="236426"/>
                  </a:cubicBezTo>
                  <a:cubicBezTo>
                    <a:pt x="115137" y="180268"/>
                    <a:pt x="59284" y="124262"/>
                    <a:pt x="3157" y="68409"/>
                  </a:cubicBezTo>
                  <a:cubicBezTo>
                    <a:pt x="409" y="65662"/>
                    <a:pt x="-2887" y="63556"/>
                    <a:pt x="1325" y="59253"/>
                  </a:cubicBezTo>
                  <a:cubicBezTo>
                    <a:pt x="28245" y="29770"/>
                    <a:pt x="57911" y="5048"/>
                    <a:pt x="99846" y="1019"/>
                  </a:cubicBezTo>
                  <a:cubicBezTo>
                    <a:pt x="104149" y="287"/>
                    <a:pt x="108545" y="287"/>
                    <a:pt x="116327" y="-79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>
                <a:defRPr/>
              </a:pPr>
              <a:endParaRPr lang="en-US" sz="7198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8D769F6E-BE3A-92C5-C938-BCD840122714}"/>
                </a:ext>
              </a:extLst>
            </p:cNvPr>
            <p:cNvSpPr/>
            <p:nvPr/>
          </p:nvSpPr>
          <p:spPr>
            <a:xfrm>
              <a:off x="-1493608" y="34615"/>
              <a:ext cx="223746" cy="230719"/>
            </a:xfrm>
            <a:custGeom>
              <a:avLst/>
              <a:gdLst>
                <a:gd name="connsiteX0" fmla="*/ 72210 w 223746"/>
                <a:gd name="connsiteY0" fmla="*/ 230640 h 230719"/>
                <a:gd name="connsiteX1" fmla="*/ 67174 w 223746"/>
                <a:gd name="connsiteY1" fmla="*/ 226520 h 230719"/>
                <a:gd name="connsiteX2" fmla="*/ 2439 w 223746"/>
                <a:gd name="connsiteY2" fmla="*/ 162426 h 230719"/>
                <a:gd name="connsiteX3" fmla="*/ 3080 w 223746"/>
                <a:gd name="connsiteY3" fmla="*/ 150890 h 230719"/>
                <a:gd name="connsiteX4" fmla="*/ 150678 w 223746"/>
                <a:gd name="connsiteY4" fmla="*/ 3200 h 230719"/>
                <a:gd name="connsiteX5" fmla="*/ 161208 w 223746"/>
                <a:gd name="connsiteY5" fmla="*/ 4299 h 230719"/>
                <a:gd name="connsiteX6" fmla="*/ 218710 w 223746"/>
                <a:gd name="connsiteY6" fmla="*/ 71780 h 230719"/>
                <a:gd name="connsiteX7" fmla="*/ 219808 w 223746"/>
                <a:gd name="connsiteY7" fmla="*/ 84232 h 230719"/>
                <a:gd name="connsiteX8" fmla="*/ 77520 w 223746"/>
                <a:gd name="connsiteY8" fmla="*/ 226245 h 230719"/>
                <a:gd name="connsiteX9" fmla="*/ 72210 w 223746"/>
                <a:gd name="connsiteY9" fmla="*/ 230640 h 230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3746" h="230719">
                  <a:moveTo>
                    <a:pt x="72210" y="230640"/>
                  </a:moveTo>
                  <a:cubicBezTo>
                    <a:pt x="70461" y="229358"/>
                    <a:pt x="68777" y="227985"/>
                    <a:pt x="67174" y="226520"/>
                  </a:cubicBezTo>
                  <a:cubicBezTo>
                    <a:pt x="45565" y="205094"/>
                    <a:pt x="24140" y="183394"/>
                    <a:pt x="2439" y="162426"/>
                  </a:cubicBezTo>
                  <a:cubicBezTo>
                    <a:pt x="-2505" y="157665"/>
                    <a:pt x="-1039" y="155010"/>
                    <a:pt x="3080" y="150890"/>
                  </a:cubicBezTo>
                  <a:cubicBezTo>
                    <a:pt x="52341" y="102060"/>
                    <a:pt x="101537" y="52827"/>
                    <a:pt x="150678" y="3200"/>
                  </a:cubicBezTo>
                  <a:cubicBezTo>
                    <a:pt x="155348" y="-1470"/>
                    <a:pt x="157637" y="-1195"/>
                    <a:pt x="161208" y="4299"/>
                  </a:cubicBezTo>
                  <a:cubicBezTo>
                    <a:pt x="178028" y="28691"/>
                    <a:pt x="197293" y="51307"/>
                    <a:pt x="218710" y="71780"/>
                  </a:cubicBezTo>
                  <a:cubicBezTo>
                    <a:pt x="222829" y="75900"/>
                    <a:pt x="225485" y="78647"/>
                    <a:pt x="219808" y="84232"/>
                  </a:cubicBezTo>
                  <a:cubicBezTo>
                    <a:pt x="172196" y="131387"/>
                    <a:pt x="124950" y="178908"/>
                    <a:pt x="77520" y="226245"/>
                  </a:cubicBezTo>
                  <a:cubicBezTo>
                    <a:pt x="76056" y="227435"/>
                    <a:pt x="74408" y="228717"/>
                    <a:pt x="72210" y="230640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>
                <a:defRPr/>
              </a:pPr>
              <a:endParaRPr lang="en-US" sz="7198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4B8284BF-12F9-2399-E58E-992AAF6F0455}"/>
                </a:ext>
              </a:extLst>
            </p:cNvPr>
            <p:cNvSpPr/>
            <p:nvPr/>
          </p:nvSpPr>
          <p:spPr>
            <a:xfrm>
              <a:off x="-1569748" y="231457"/>
              <a:ext cx="213218" cy="209438"/>
            </a:xfrm>
            <a:custGeom>
              <a:avLst/>
              <a:gdLst>
                <a:gd name="connsiteX0" fmla="*/ 212534 w 213218"/>
                <a:gd name="connsiteY0" fmla="*/ 161711 h 209438"/>
                <a:gd name="connsiteX1" fmla="*/ 107055 w 213218"/>
                <a:gd name="connsiteY1" fmla="*/ 203188 h 209438"/>
                <a:gd name="connsiteX2" fmla="*/ 53308 w 213218"/>
                <a:gd name="connsiteY2" fmla="*/ 191377 h 209438"/>
                <a:gd name="connsiteX3" fmla="*/ 4871 w 213218"/>
                <a:gd name="connsiteY3" fmla="*/ 142117 h 209438"/>
                <a:gd name="connsiteX4" fmla="*/ -73 w 213218"/>
                <a:gd name="connsiteY4" fmla="*/ 131221 h 209438"/>
                <a:gd name="connsiteX5" fmla="*/ 50744 w 213218"/>
                <a:gd name="connsiteY5" fmla="*/ -79 h 209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3218" h="209438">
                  <a:moveTo>
                    <a:pt x="212534" y="161711"/>
                  </a:moveTo>
                  <a:cubicBezTo>
                    <a:pt x="177832" y="175079"/>
                    <a:pt x="141482" y="187165"/>
                    <a:pt x="107055" y="203188"/>
                  </a:cubicBezTo>
                  <a:cubicBezTo>
                    <a:pt x="84073" y="213810"/>
                    <a:pt x="69056" y="211246"/>
                    <a:pt x="53308" y="191377"/>
                  </a:cubicBezTo>
                  <a:cubicBezTo>
                    <a:pt x="38072" y="174081"/>
                    <a:pt x="21902" y="157636"/>
                    <a:pt x="4871" y="142117"/>
                  </a:cubicBezTo>
                  <a:cubicBezTo>
                    <a:pt x="1941" y="139187"/>
                    <a:pt x="-2270" y="136897"/>
                    <a:pt x="-73" y="131221"/>
                  </a:cubicBezTo>
                  <a:cubicBezTo>
                    <a:pt x="17049" y="87179"/>
                    <a:pt x="33988" y="43138"/>
                    <a:pt x="50744" y="-79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>
                <a:defRPr/>
              </a:pPr>
              <a:endParaRPr lang="en-US" sz="7198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629AD919-D129-0437-D9B7-C89249CA6AA9}"/>
                </a:ext>
              </a:extLst>
            </p:cNvPr>
            <p:cNvSpPr/>
            <p:nvPr/>
          </p:nvSpPr>
          <p:spPr>
            <a:xfrm>
              <a:off x="-1388919" y="144681"/>
              <a:ext cx="215807" cy="225309"/>
            </a:xfrm>
            <a:custGeom>
              <a:avLst/>
              <a:gdLst>
                <a:gd name="connsiteX0" fmla="*/ 71901 w 215807"/>
                <a:gd name="connsiteY0" fmla="*/ 225230 h 225309"/>
                <a:gd name="connsiteX1" fmla="*/ 65767 w 215807"/>
                <a:gd name="connsiteY1" fmla="*/ 219828 h 225309"/>
                <a:gd name="connsiteX2" fmla="*/ 2956 w 215807"/>
                <a:gd name="connsiteY2" fmla="*/ 157291 h 225309"/>
                <a:gd name="connsiteX3" fmla="*/ 2956 w 215807"/>
                <a:gd name="connsiteY3" fmla="*/ 144838 h 225309"/>
                <a:gd name="connsiteX4" fmla="*/ 143961 w 215807"/>
                <a:gd name="connsiteY4" fmla="*/ 3741 h 225309"/>
                <a:gd name="connsiteX5" fmla="*/ 156505 w 215807"/>
                <a:gd name="connsiteY5" fmla="*/ 3741 h 225309"/>
                <a:gd name="connsiteX6" fmla="*/ 212083 w 215807"/>
                <a:gd name="connsiteY6" fmla="*/ 70856 h 225309"/>
                <a:gd name="connsiteX7" fmla="*/ 211332 w 215807"/>
                <a:gd name="connsiteY7" fmla="*/ 87283 h 225309"/>
                <a:gd name="connsiteX8" fmla="*/ 209977 w 215807"/>
                <a:gd name="connsiteY8" fmla="*/ 88345 h 225309"/>
                <a:gd name="connsiteX9" fmla="*/ 79776 w 215807"/>
                <a:gd name="connsiteY9" fmla="*/ 218180 h 225309"/>
                <a:gd name="connsiteX10" fmla="*/ 71901 w 215807"/>
                <a:gd name="connsiteY10" fmla="*/ 225230 h 225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5807" h="225309">
                  <a:moveTo>
                    <a:pt x="71901" y="225230"/>
                  </a:moveTo>
                  <a:cubicBezTo>
                    <a:pt x="69521" y="223216"/>
                    <a:pt x="67598" y="221659"/>
                    <a:pt x="65767" y="219828"/>
                  </a:cubicBezTo>
                  <a:cubicBezTo>
                    <a:pt x="44891" y="198952"/>
                    <a:pt x="24106" y="177892"/>
                    <a:pt x="2956" y="157291"/>
                  </a:cubicBezTo>
                  <a:cubicBezTo>
                    <a:pt x="-1898" y="152438"/>
                    <a:pt x="-1898" y="149691"/>
                    <a:pt x="2956" y="144838"/>
                  </a:cubicBezTo>
                  <a:cubicBezTo>
                    <a:pt x="50137" y="97959"/>
                    <a:pt x="97145" y="50923"/>
                    <a:pt x="143961" y="3741"/>
                  </a:cubicBezTo>
                  <a:cubicBezTo>
                    <a:pt x="148539" y="-837"/>
                    <a:pt x="151377" y="-1844"/>
                    <a:pt x="156505" y="3741"/>
                  </a:cubicBezTo>
                  <a:cubicBezTo>
                    <a:pt x="177189" y="24233"/>
                    <a:pt x="195803" y="46711"/>
                    <a:pt x="212083" y="70856"/>
                  </a:cubicBezTo>
                  <a:cubicBezTo>
                    <a:pt x="216414" y="75599"/>
                    <a:pt x="216075" y="82952"/>
                    <a:pt x="211332" y="87283"/>
                  </a:cubicBezTo>
                  <a:cubicBezTo>
                    <a:pt x="210902" y="87667"/>
                    <a:pt x="210453" y="88024"/>
                    <a:pt x="209977" y="88345"/>
                  </a:cubicBezTo>
                  <a:cubicBezTo>
                    <a:pt x="166302" y="131379"/>
                    <a:pt x="123177" y="174871"/>
                    <a:pt x="79776" y="218180"/>
                  </a:cubicBezTo>
                  <a:cubicBezTo>
                    <a:pt x="77487" y="220194"/>
                    <a:pt x="74832" y="222117"/>
                    <a:pt x="71901" y="225230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>
                <a:defRPr/>
              </a:pPr>
              <a:endParaRPr lang="en-US" sz="7198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75689801-F7F6-2650-5B4C-77A30DD5D671}"/>
                </a:ext>
              </a:extLst>
            </p:cNvPr>
            <p:cNvSpPr/>
            <p:nvPr/>
          </p:nvSpPr>
          <p:spPr>
            <a:xfrm>
              <a:off x="-721015" y="-467044"/>
              <a:ext cx="167577" cy="181439"/>
            </a:xfrm>
            <a:custGeom>
              <a:avLst/>
              <a:gdLst>
                <a:gd name="connsiteX0" fmla="*/ 166893 w 167577"/>
                <a:gd name="connsiteY0" fmla="*/ 73877 h 181439"/>
                <a:gd name="connsiteX1" fmla="*/ 161948 w 167577"/>
                <a:gd name="connsiteY1" fmla="*/ 79096 h 181439"/>
                <a:gd name="connsiteX2" fmla="*/ 64252 w 167577"/>
                <a:gd name="connsiteY2" fmla="*/ 177068 h 181439"/>
                <a:gd name="connsiteX3" fmla="*/ 52532 w 167577"/>
                <a:gd name="connsiteY3" fmla="*/ 175694 h 181439"/>
                <a:gd name="connsiteX4" fmla="*/ 2722 w 167577"/>
                <a:gd name="connsiteY4" fmla="*/ 101071 h 181439"/>
                <a:gd name="connsiteX5" fmla="*/ 2722 w 167577"/>
                <a:gd name="connsiteY5" fmla="*/ 88436 h 181439"/>
                <a:gd name="connsiteX6" fmla="*/ 87691 w 167577"/>
                <a:gd name="connsiteY6" fmla="*/ 3558 h 181439"/>
                <a:gd name="connsiteX7" fmla="*/ 99228 w 167577"/>
                <a:gd name="connsiteY7" fmla="*/ 3008 h 181439"/>
                <a:gd name="connsiteX8" fmla="*/ 162773 w 167577"/>
                <a:gd name="connsiteY8" fmla="*/ 67102 h 181439"/>
                <a:gd name="connsiteX9" fmla="*/ 166893 w 167577"/>
                <a:gd name="connsiteY9" fmla="*/ 73877 h 181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7577" h="181439">
                  <a:moveTo>
                    <a:pt x="166893" y="73877"/>
                  </a:moveTo>
                  <a:cubicBezTo>
                    <a:pt x="165428" y="75342"/>
                    <a:pt x="163780" y="77265"/>
                    <a:pt x="161948" y="79096"/>
                  </a:cubicBezTo>
                  <a:cubicBezTo>
                    <a:pt x="129353" y="111784"/>
                    <a:pt x="96664" y="144288"/>
                    <a:pt x="64252" y="177068"/>
                  </a:cubicBezTo>
                  <a:cubicBezTo>
                    <a:pt x="59032" y="182287"/>
                    <a:pt x="56378" y="183752"/>
                    <a:pt x="52532" y="175694"/>
                  </a:cubicBezTo>
                  <a:cubicBezTo>
                    <a:pt x="39256" y="148729"/>
                    <a:pt x="22591" y="123641"/>
                    <a:pt x="2722" y="101071"/>
                  </a:cubicBezTo>
                  <a:cubicBezTo>
                    <a:pt x="-1398" y="96310"/>
                    <a:pt x="-2222" y="93288"/>
                    <a:pt x="2722" y="88436"/>
                  </a:cubicBezTo>
                  <a:cubicBezTo>
                    <a:pt x="31289" y="60326"/>
                    <a:pt x="59491" y="32033"/>
                    <a:pt x="87691" y="3558"/>
                  </a:cubicBezTo>
                  <a:cubicBezTo>
                    <a:pt x="91812" y="-563"/>
                    <a:pt x="94559" y="-1753"/>
                    <a:pt x="99228" y="3008"/>
                  </a:cubicBezTo>
                  <a:cubicBezTo>
                    <a:pt x="120196" y="24525"/>
                    <a:pt x="141622" y="45585"/>
                    <a:pt x="162773" y="67102"/>
                  </a:cubicBezTo>
                  <a:cubicBezTo>
                    <a:pt x="164512" y="69024"/>
                    <a:pt x="166893" y="70398"/>
                    <a:pt x="166893" y="73877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>
                <a:defRPr/>
              </a:pPr>
              <a:endParaRPr lang="en-US" sz="7198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24C74507-E3D3-6171-FD57-545764266FDE}"/>
                </a:ext>
              </a:extLst>
            </p:cNvPr>
            <p:cNvSpPr/>
            <p:nvPr/>
          </p:nvSpPr>
          <p:spPr>
            <a:xfrm>
              <a:off x="-842591" y="-571336"/>
              <a:ext cx="184418" cy="167418"/>
            </a:xfrm>
            <a:custGeom>
              <a:avLst/>
              <a:gdLst>
                <a:gd name="connsiteX0" fmla="*/ -684 w 184418"/>
                <a:gd name="connsiteY0" fmla="*/ 109131 h 167418"/>
                <a:gd name="connsiteX1" fmla="*/ 105711 w 184418"/>
                <a:gd name="connsiteY1" fmla="*/ 2736 h 167418"/>
                <a:gd name="connsiteX2" fmla="*/ 116240 w 184418"/>
                <a:gd name="connsiteY2" fmla="*/ 3286 h 167418"/>
                <a:gd name="connsiteX3" fmla="*/ 180334 w 184418"/>
                <a:gd name="connsiteY3" fmla="*/ 66921 h 167418"/>
                <a:gd name="connsiteX4" fmla="*/ 180334 w 184418"/>
                <a:gd name="connsiteY4" fmla="*/ 78458 h 167418"/>
                <a:gd name="connsiteX5" fmla="*/ 94449 w 184418"/>
                <a:gd name="connsiteY5" fmla="*/ 164160 h 167418"/>
                <a:gd name="connsiteX6" fmla="*/ 84011 w 184418"/>
                <a:gd name="connsiteY6" fmla="*/ 164710 h 167418"/>
                <a:gd name="connsiteX7" fmla="*/ -684 w 184418"/>
                <a:gd name="connsiteY7" fmla="*/ 109131 h 167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4418" h="167418">
                  <a:moveTo>
                    <a:pt x="-684" y="109131"/>
                  </a:moveTo>
                  <a:cubicBezTo>
                    <a:pt x="35941" y="72507"/>
                    <a:pt x="70826" y="37896"/>
                    <a:pt x="105711" y="2736"/>
                  </a:cubicBezTo>
                  <a:cubicBezTo>
                    <a:pt x="110015" y="-1659"/>
                    <a:pt x="112579" y="-468"/>
                    <a:pt x="116240" y="3286"/>
                  </a:cubicBezTo>
                  <a:cubicBezTo>
                    <a:pt x="137392" y="24620"/>
                    <a:pt x="158543" y="45862"/>
                    <a:pt x="180334" y="66921"/>
                  </a:cubicBezTo>
                  <a:cubicBezTo>
                    <a:pt x="184730" y="71225"/>
                    <a:pt x="185003" y="73972"/>
                    <a:pt x="180334" y="78458"/>
                  </a:cubicBezTo>
                  <a:cubicBezTo>
                    <a:pt x="151584" y="106842"/>
                    <a:pt x="122925" y="135410"/>
                    <a:pt x="94449" y="164160"/>
                  </a:cubicBezTo>
                  <a:cubicBezTo>
                    <a:pt x="90787" y="167914"/>
                    <a:pt x="88406" y="168647"/>
                    <a:pt x="84011" y="164710"/>
                  </a:cubicBezTo>
                  <a:cubicBezTo>
                    <a:pt x="58373" y="142561"/>
                    <a:pt x="29898" y="123873"/>
                    <a:pt x="-684" y="109131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>
                <a:defRPr/>
              </a:pPr>
              <a:endParaRPr lang="en-US" sz="7198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E028E56B-CFEA-B8EB-C227-A59C31C2BB04}"/>
                </a:ext>
              </a:extLst>
            </p:cNvPr>
            <p:cNvSpPr/>
            <p:nvPr/>
          </p:nvSpPr>
          <p:spPr>
            <a:xfrm>
              <a:off x="-698120" y="-634537"/>
              <a:ext cx="206993" cy="207757"/>
            </a:xfrm>
            <a:custGeom>
              <a:avLst/>
              <a:gdLst>
                <a:gd name="connsiteX0" fmla="*/ 27714 w 206993"/>
                <a:gd name="connsiteY0" fmla="*/ -79 h 207757"/>
                <a:gd name="connsiteX1" fmla="*/ 34582 w 206993"/>
                <a:gd name="connsiteY1" fmla="*/ 4041 h 207757"/>
                <a:gd name="connsiteX2" fmla="*/ 202598 w 206993"/>
                <a:gd name="connsiteY2" fmla="*/ 171783 h 207757"/>
                <a:gd name="connsiteX3" fmla="*/ 203147 w 206993"/>
                <a:gd name="connsiteY3" fmla="*/ 183228 h 207757"/>
                <a:gd name="connsiteX4" fmla="*/ 175678 w 206993"/>
                <a:gd name="connsiteY4" fmla="*/ 207583 h 207757"/>
                <a:gd name="connsiteX5" fmla="*/ 149400 w 206993"/>
                <a:gd name="connsiteY5" fmla="*/ 184785 h 207757"/>
                <a:gd name="connsiteX6" fmla="*/ 6105 w 206993"/>
                <a:gd name="connsiteY6" fmla="*/ 42131 h 207757"/>
                <a:gd name="connsiteX7" fmla="*/ 6746 w 206993"/>
                <a:gd name="connsiteY7" fmla="*/ 20339 h 207757"/>
                <a:gd name="connsiteX8" fmla="*/ 23410 w 206993"/>
                <a:gd name="connsiteY8" fmla="*/ 3858 h 207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993" h="207757">
                  <a:moveTo>
                    <a:pt x="27714" y="-79"/>
                  </a:moveTo>
                  <a:cubicBezTo>
                    <a:pt x="31559" y="-79"/>
                    <a:pt x="32841" y="2301"/>
                    <a:pt x="34582" y="4041"/>
                  </a:cubicBezTo>
                  <a:lnTo>
                    <a:pt x="202598" y="171783"/>
                  </a:lnTo>
                  <a:cubicBezTo>
                    <a:pt x="206718" y="175903"/>
                    <a:pt x="208091" y="178741"/>
                    <a:pt x="203147" y="183228"/>
                  </a:cubicBezTo>
                  <a:cubicBezTo>
                    <a:pt x="193990" y="191560"/>
                    <a:pt x="185751" y="206119"/>
                    <a:pt x="175678" y="207583"/>
                  </a:cubicBezTo>
                  <a:cubicBezTo>
                    <a:pt x="165606" y="209048"/>
                    <a:pt x="157915" y="193208"/>
                    <a:pt x="149400" y="184785"/>
                  </a:cubicBezTo>
                  <a:cubicBezTo>
                    <a:pt x="101604" y="137264"/>
                    <a:pt x="54358" y="89194"/>
                    <a:pt x="6105" y="42131"/>
                  </a:cubicBezTo>
                  <a:cubicBezTo>
                    <a:pt x="-3051" y="32975"/>
                    <a:pt x="-3051" y="27847"/>
                    <a:pt x="6746" y="20339"/>
                  </a:cubicBezTo>
                  <a:cubicBezTo>
                    <a:pt x="12606" y="15196"/>
                    <a:pt x="18192" y="9692"/>
                    <a:pt x="23410" y="3858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>
                <a:defRPr/>
              </a:pPr>
              <a:endParaRPr lang="en-US" sz="7198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D8C49A4-A6F1-1E9F-8B49-67FD8A74882B}"/>
                </a:ext>
              </a:extLst>
            </p:cNvPr>
            <p:cNvSpPr/>
            <p:nvPr/>
          </p:nvSpPr>
          <p:spPr>
            <a:xfrm>
              <a:off x="-1128450" y="275315"/>
              <a:ext cx="251254" cy="41752"/>
            </a:xfrm>
            <a:custGeom>
              <a:avLst/>
              <a:gdLst>
                <a:gd name="connsiteX0" fmla="*/ 124758 w 251254"/>
                <a:gd name="connsiteY0" fmla="*/ -79 h 41752"/>
                <a:gd name="connsiteX1" fmla="*/ 225477 w 251254"/>
                <a:gd name="connsiteY1" fmla="*/ -79 h 41752"/>
                <a:gd name="connsiteX2" fmla="*/ 250565 w 251254"/>
                <a:gd name="connsiteY2" fmla="*/ 20339 h 41752"/>
                <a:gd name="connsiteX3" fmla="*/ 225110 w 251254"/>
                <a:gd name="connsiteY3" fmla="*/ 41673 h 41752"/>
                <a:gd name="connsiteX4" fmla="*/ 24956 w 251254"/>
                <a:gd name="connsiteY4" fmla="*/ 41673 h 41752"/>
                <a:gd name="connsiteX5" fmla="*/ -682 w 251254"/>
                <a:gd name="connsiteY5" fmla="*/ 20522 h 41752"/>
                <a:gd name="connsiteX6" fmla="*/ 25413 w 251254"/>
                <a:gd name="connsiteY6" fmla="*/ -79 h 41752"/>
                <a:gd name="connsiteX7" fmla="*/ 124758 w 251254"/>
                <a:gd name="connsiteY7" fmla="*/ -79 h 41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1254" h="41752">
                  <a:moveTo>
                    <a:pt x="124758" y="-79"/>
                  </a:moveTo>
                  <a:cubicBezTo>
                    <a:pt x="158270" y="-79"/>
                    <a:pt x="191690" y="-79"/>
                    <a:pt x="225477" y="-79"/>
                  </a:cubicBezTo>
                  <a:cubicBezTo>
                    <a:pt x="240951" y="-79"/>
                    <a:pt x="250290" y="7703"/>
                    <a:pt x="250565" y="20339"/>
                  </a:cubicBezTo>
                  <a:cubicBezTo>
                    <a:pt x="250839" y="32975"/>
                    <a:pt x="241408" y="41581"/>
                    <a:pt x="225110" y="41673"/>
                  </a:cubicBezTo>
                  <a:lnTo>
                    <a:pt x="24956" y="41673"/>
                  </a:lnTo>
                  <a:cubicBezTo>
                    <a:pt x="8657" y="41673"/>
                    <a:pt x="-865" y="33615"/>
                    <a:pt x="-682" y="20522"/>
                  </a:cubicBezTo>
                  <a:cubicBezTo>
                    <a:pt x="-499" y="7429"/>
                    <a:pt x="8475" y="-79"/>
                    <a:pt x="25413" y="-79"/>
                  </a:cubicBezTo>
                  <a:cubicBezTo>
                    <a:pt x="58742" y="-79"/>
                    <a:pt x="91704" y="-79"/>
                    <a:pt x="124758" y="-79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>
                <a:defRPr/>
              </a:pPr>
              <a:endParaRPr lang="en-US" sz="7198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82CF4B4D-14C4-5A4B-70E1-77A0509530C4}"/>
                </a:ext>
              </a:extLst>
            </p:cNvPr>
            <p:cNvSpPr/>
            <p:nvPr/>
          </p:nvSpPr>
          <p:spPr>
            <a:xfrm>
              <a:off x="-1128362" y="358545"/>
              <a:ext cx="250796" cy="41752"/>
            </a:xfrm>
            <a:custGeom>
              <a:avLst/>
              <a:gdLst>
                <a:gd name="connsiteX0" fmla="*/ 124853 w 250796"/>
                <a:gd name="connsiteY0" fmla="*/ -79 h 41752"/>
                <a:gd name="connsiteX1" fmla="*/ 223923 w 250796"/>
                <a:gd name="connsiteY1" fmla="*/ -79 h 41752"/>
                <a:gd name="connsiteX2" fmla="*/ 250110 w 250796"/>
                <a:gd name="connsiteY2" fmla="*/ 20522 h 41752"/>
                <a:gd name="connsiteX3" fmla="*/ 224472 w 250796"/>
                <a:gd name="connsiteY3" fmla="*/ 41673 h 41752"/>
                <a:gd name="connsiteX4" fmla="*/ 24867 w 250796"/>
                <a:gd name="connsiteY4" fmla="*/ 41673 h 41752"/>
                <a:gd name="connsiteX5" fmla="*/ -678 w 250796"/>
                <a:gd name="connsiteY5" fmla="*/ 20431 h 41752"/>
                <a:gd name="connsiteX6" fmla="*/ 25600 w 250796"/>
                <a:gd name="connsiteY6" fmla="*/ -79 h 41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0796" h="41752">
                  <a:moveTo>
                    <a:pt x="124853" y="-79"/>
                  </a:moveTo>
                  <a:lnTo>
                    <a:pt x="223923" y="-79"/>
                  </a:lnTo>
                  <a:cubicBezTo>
                    <a:pt x="240404" y="-79"/>
                    <a:pt x="249927" y="7520"/>
                    <a:pt x="250110" y="20522"/>
                  </a:cubicBezTo>
                  <a:cubicBezTo>
                    <a:pt x="250293" y="33524"/>
                    <a:pt x="240953" y="41673"/>
                    <a:pt x="224472" y="41673"/>
                  </a:cubicBezTo>
                  <a:lnTo>
                    <a:pt x="24867" y="41673"/>
                  </a:lnTo>
                  <a:cubicBezTo>
                    <a:pt x="8569" y="41673"/>
                    <a:pt x="-953" y="33524"/>
                    <a:pt x="-678" y="20431"/>
                  </a:cubicBezTo>
                  <a:cubicBezTo>
                    <a:pt x="-404" y="7337"/>
                    <a:pt x="9027" y="-79"/>
                    <a:pt x="25600" y="-79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>
                <a:defRPr/>
              </a:pPr>
              <a:endParaRPr lang="en-US" sz="7198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8B304A3E-D8A6-B306-B457-27007B986B23}"/>
                </a:ext>
              </a:extLst>
            </p:cNvPr>
            <p:cNvSpPr/>
            <p:nvPr/>
          </p:nvSpPr>
          <p:spPr>
            <a:xfrm>
              <a:off x="-1076441" y="442507"/>
              <a:ext cx="146499" cy="41145"/>
            </a:xfrm>
            <a:custGeom>
              <a:avLst/>
              <a:gdLst>
                <a:gd name="connsiteX0" fmla="*/ -684 w 146499"/>
                <a:gd name="connsiteY0" fmla="*/ -79 h 41145"/>
                <a:gd name="connsiteX1" fmla="*/ 145815 w 146499"/>
                <a:gd name="connsiteY1" fmla="*/ -79 h 41145"/>
                <a:gd name="connsiteX2" fmla="*/ 80806 w 146499"/>
                <a:gd name="connsiteY2" fmla="*/ 40757 h 41145"/>
                <a:gd name="connsiteX3" fmla="*/ -684 w 146499"/>
                <a:gd name="connsiteY3" fmla="*/ -79 h 41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6499" h="41145">
                  <a:moveTo>
                    <a:pt x="-684" y="-79"/>
                  </a:moveTo>
                  <a:lnTo>
                    <a:pt x="145815" y="-79"/>
                  </a:lnTo>
                  <a:cubicBezTo>
                    <a:pt x="132172" y="23416"/>
                    <a:pt x="107908" y="38688"/>
                    <a:pt x="80806" y="40757"/>
                  </a:cubicBezTo>
                  <a:cubicBezTo>
                    <a:pt x="46928" y="43321"/>
                    <a:pt x="20283" y="29953"/>
                    <a:pt x="-684" y="-79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>
                <a:defRPr/>
              </a:pPr>
              <a:endParaRPr lang="en-US" sz="7198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E0311299-1E2C-4AF3-04AC-37B07DE5ABC8}"/>
                </a:ext>
              </a:extLst>
            </p:cNvPr>
            <p:cNvSpPr/>
            <p:nvPr/>
          </p:nvSpPr>
          <p:spPr>
            <a:xfrm>
              <a:off x="-1609063" y="410369"/>
              <a:ext cx="74629" cy="73468"/>
            </a:xfrm>
            <a:custGeom>
              <a:avLst/>
              <a:gdLst>
                <a:gd name="connsiteX0" fmla="*/ 73945 w 74629"/>
                <a:gd name="connsiteY0" fmla="*/ 51287 h 73468"/>
                <a:gd name="connsiteX1" fmla="*/ 19649 w 74629"/>
                <a:gd name="connsiteY1" fmla="*/ 72163 h 73468"/>
                <a:gd name="connsiteX2" fmla="*/ 3991 w 74629"/>
                <a:gd name="connsiteY2" fmla="*/ 69142 h 73468"/>
                <a:gd name="connsiteX3" fmla="*/ 421 w 74629"/>
                <a:gd name="connsiteY3" fmla="*/ 53668 h 73468"/>
                <a:gd name="connsiteX4" fmla="*/ 21114 w 74629"/>
                <a:gd name="connsiteY4" fmla="*/ -79 h 73468"/>
                <a:gd name="connsiteX5" fmla="*/ 27706 w 74629"/>
                <a:gd name="connsiteY5" fmla="*/ 6055 h 73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29" h="73468">
                  <a:moveTo>
                    <a:pt x="73945" y="51287"/>
                  </a:moveTo>
                  <a:lnTo>
                    <a:pt x="19649" y="72163"/>
                  </a:lnTo>
                  <a:cubicBezTo>
                    <a:pt x="14320" y="74571"/>
                    <a:pt x="8048" y="73363"/>
                    <a:pt x="3991" y="69142"/>
                  </a:cubicBezTo>
                  <a:cubicBezTo>
                    <a:pt x="-468" y="65323"/>
                    <a:pt x="-1914" y="59051"/>
                    <a:pt x="421" y="53668"/>
                  </a:cubicBezTo>
                  <a:lnTo>
                    <a:pt x="21114" y="-79"/>
                  </a:lnTo>
                  <a:cubicBezTo>
                    <a:pt x="23952" y="2484"/>
                    <a:pt x="25875" y="4224"/>
                    <a:pt x="27706" y="6055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>
                <a:defRPr/>
              </a:pPr>
              <a:endParaRPr lang="en-US" sz="7198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6A0ACDB9-8B28-9416-B6AB-17ED1E81EACC}"/>
              </a:ext>
            </a:extLst>
          </p:cNvPr>
          <p:cNvGrpSpPr>
            <a:grpSpLocks/>
          </p:cNvGrpSpPr>
          <p:nvPr/>
        </p:nvGrpSpPr>
        <p:grpSpPr>
          <a:xfrm>
            <a:off x="3138703" y="10531567"/>
            <a:ext cx="1190412" cy="1188674"/>
            <a:chOff x="-1624120" y="2633887"/>
            <a:chExt cx="1388128" cy="1430999"/>
          </a:xfrm>
          <a:solidFill>
            <a:schemeClr val="bg1"/>
          </a:solidFill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DA064796-EBE9-A90D-640D-B5B9C1252DF8}"/>
                </a:ext>
              </a:extLst>
            </p:cNvPr>
            <p:cNvSpPr/>
            <p:nvPr/>
          </p:nvSpPr>
          <p:spPr>
            <a:xfrm>
              <a:off x="-903164" y="3400512"/>
              <a:ext cx="667172" cy="664374"/>
            </a:xfrm>
            <a:custGeom>
              <a:avLst/>
              <a:gdLst>
                <a:gd name="connsiteX0" fmla="*/ 534547 w 667172"/>
                <a:gd name="connsiteY0" fmla="*/ 597913 h 664374"/>
                <a:gd name="connsiteX1" fmla="*/ 467706 w 667172"/>
                <a:gd name="connsiteY1" fmla="*/ 549293 h 664374"/>
                <a:gd name="connsiteX2" fmla="*/ 446098 w 667172"/>
                <a:gd name="connsiteY2" fmla="*/ 547920 h 664374"/>
                <a:gd name="connsiteX3" fmla="*/ 403979 w 667172"/>
                <a:gd name="connsiteY3" fmla="*/ 565225 h 664374"/>
                <a:gd name="connsiteX4" fmla="*/ 392076 w 667172"/>
                <a:gd name="connsiteY4" fmla="*/ 578593 h 664374"/>
                <a:gd name="connsiteX5" fmla="*/ 378341 w 667172"/>
                <a:gd name="connsiteY5" fmla="*/ 664295 h 664374"/>
                <a:gd name="connsiteX6" fmla="*/ 288061 w 667172"/>
                <a:gd name="connsiteY6" fmla="*/ 664295 h 664374"/>
                <a:gd name="connsiteX7" fmla="*/ 274510 w 667172"/>
                <a:gd name="connsiteY7" fmla="*/ 579875 h 664374"/>
                <a:gd name="connsiteX8" fmla="*/ 260959 w 667172"/>
                <a:gd name="connsiteY8" fmla="*/ 564767 h 664374"/>
                <a:gd name="connsiteX9" fmla="*/ 218933 w 667172"/>
                <a:gd name="connsiteY9" fmla="*/ 547279 h 664374"/>
                <a:gd name="connsiteX10" fmla="*/ 199795 w 667172"/>
                <a:gd name="connsiteY10" fmla="*/ 548561 h 664374"/>
                <a:gd name="connsiteX11" fmla="*/ 131674 w 667172"/>
                <a:gd name="connsiteY11" fmla="*/ 598096 h 664374"/>
                <a:gd name="connsiteX12" fmla="*/ 67580 w 667172"/>
                <a:gd name="connsiteY12" fmla="*/ 534002 h 664374"/>
                <a:gd name="connsiteX13" fmla="*/ 114552 w 667172"/>
                <a:gd name="connsiteY13" fmla="*/ 469451 h 664374"/>
                <a:gd name="connsiteX14" fmla="*/ 116932 w 667172"/>
                <a:gd name="connsiteY14" fmla="*/ 444180 h 664374"/>
                <a:gd name="connsiteX15" fmla="*/ 100817 w 667172"/>
                <a:gd name="connsiteY15" fmla="*/ 404717 h 664374"/>
                <a:gd name="connsiteX16" fmla="*/ 83512 w 667172"/>
                <a:gd name="connsiteY16" fmla="*/ 390708 h 664374"/>
                <a:gd name="connsiteX17" fmla="*/ 8798 w 667172"/>
                <a:gd name="connsiteY17" fmla="*/ 378621 h 664374"/>
                <a:gd name="connsiteX18" fmla="*/ -359 w 667172"/>
                <a:gd name="connsiteY18" fmla="*/ 371113 h 664374"/>
                <a:gd name="connsiteX19" fmla="*/ -359 w 667172"/>
                <a:gd name="connsiteY19" fmla="*/ 287609 h 664374"/>
                <a:gd name="connsiteX20" fmla="*/ 86625 w 667172"/>
                <a:gd name="connsiteY20" fmla="*/ 273691 h 664374"/>
                <a:gd name="connsiteX21" fmla="*/ 99994 w 667172"/>
                <a:gd name="connsiteY21" fmla="*/ 261788 h 664374"/>
                <a:gd name="connsiteX22" fmla="*/ 116749 w 667172"/>
                <a:gd name="connsiteY22" fmla="*/ 220952 h 664374"/>
                <a:gd name="connsiteX23" fmla="*/ 114460 w 667172"/>
                <a:gd name="connsiteY23" fmla="*/ 195772 h 664374"/>
                <a:gd name="connsiteX24" fmla="*/ 67580 w 667172"/>
                <a:gd name="connsiteY24" fmla="*/ 131679 h 664374"/>
                <a:gd name="connsiteX25" fmla="*/ 131674 w 667172"/>
                <a:gd name="connsiteY25" fmla="*/ 66944 h 664374"/>
                <a:gd name="connsiteX26" fmla="*/ 195126 w 667172"/>
                <a:gd name="connsiteY26" fmla="*/ 113275 h 664374"/>
                <a:gd name="connsiteX27" fmla="*/ 222594 w 667172"/>
                <a:gd name="connsiteY27" fmla="*/ 115838 h 664374"/>
                <a:gd name="connsiteX28" fmla="*/ 262150 w 667172"/>
                <a:gd name="connsiteY28" fmla="*/ 99632 h 664374"/>
                <a:gd name="connsiteX29" fmla="*/ 273962 w 667172"/>
                <a:gd name="connsiteY29" fmla="*/ 86355 h 664374"/>
                <a:gd name="connsiteX30" fmla="*/ 287970 w 667172"/>
                <a:gd name="connsiteY30" fmla="*/ -79 h 664374"/>
                <a:gd name="connsiteX31" fmla="*/ 378068 w 667172"/>
                <a:gd name="connsiteY31" fmla="*/ -79 h 664374"/>
                <a:gd name="connsiteX32" fmla="*/ 390428 w 667172"/>
                <a:gd name="connsiteY32" fmla="*/ 79030 h 664374"/>
                <a:gd name="connsiteX33" fmla="*/ 408741 w 667172"/>
                <a:gd name="connsiteY33" fmla="*/ 101646 h 664374"/>
                <a:gd name="connsiteX34" fmla="*/ 448021 w 667172"/>
                <a:gd name="connsiteY34" fmla="*/ 118219 h 664374"/>
                <a:gd name="connsiteX35" fmla="*/ 466334 w 667172"/>
                <a:gd name="connsiteY35" fmla="*/ 116662 h 664374"/>
                <a:gd name="connsiteX36" fmla="*/ 535737 w 667172"/>
                <a:gd name="connsiteY36" fmla="*/ 66395 h 664374"/>
                <a:gd name="connsiteX37" fmla="*/ 599831 w 667172"/>
                <a:gd name="connsiteY37" fmla="*/ 130488 h 664374"/>
                <a:gd name="connsiteX38" fmla="*/ 551302 w 667172"/>
                <a:gd name="connsiteY38" fmla="*/ 197145 h 664374"/>
                <a:gd name="connsiteX39" fmla="*/ 549472 w 667172"/>
                <a:gd name="connsiteY39" fmla="*/ 221226 h 664374"/>
                <a:gd name="connsiteX40" fmla="*/ 565312 w 667172"/>
                <a:gd name="connsiteY40" fmla="*/ 259316 h 664374"/>
                <a:gd name="connsiteX41" fmla="*/ 582159 w 667172"/>
                <a:gd name="connsiteY41" fmla="*/ 274607 h 664374"/>
                <a:gd name="connsiteX42" fmla="*/ 666488 w 667172"/>
                <a:gd name="connsiteY42" fmla="*/ 288250 h 664374"/>
                <a:gd name="connsiteX43" fmla="*/ 666488 w 667172"/>
                <a:gd name="connsiteY43" fmla="*/ 371571 h 664374"/>
                <a:gd name="connsiteX44" fmla="*/ 657332 w 667172"/>
                <a:gd name="connsiteY44" fmla="*/ 379354 h 664374"/>
                <a:gd name="connsiteX45" fmla="*/ 584082 w 667172"/>
                <a:gd name="connsiteY45" fmla="*/ 391165 h 664374"/>
                <a:gd name="connsiteX46" fmla="*/ 565770 w 667172"/>
                <a:gd name="connsiteY46" fmla="*/ 406639 h 664374"/>
                <a:gd name="connsiteX47" fmla="*/ 548922 w 667172"/>
                <a:gd name="connsiteY47" fmla="*/ 447293 h 664374"/>
                <a:gd name="connsiteX48" fmla="*/ 550295 w 667172"/>
                <a:gd name="connsiteY48" fmla="*/ 466521 h 664374"/>
                <a:gd name="connsiteX49" fmla="*/ 599739 w 667172"/>
                <a:gd name="connsiteY49" fmla="*/ 534643 h 664374"/>
                <a:gd name="connsiteX50" fmla="*/ 333659 w 667172"/>
                <a:gd name="connsiteY50" fmla="*/ 465056 h 664374"/>
                <a:gd name="connsiteX51" fmla="*/ 466059 w 667172"/>
                <a:gd name="connsiteY51" fmla="*/ 331376 h 664374"/>
                <a:gd name="connsiteX52" fmla="*/ 332378 w 667172"/>
                <a:gd name="connsiteY52" fmla="*/ 198977 h 664374"/>
                <a:gd name="connsiteX53" fmla="*/ 199979 w 667172"/>
                <a:gd name="connsiteY53" fmla="*/ 332666 h 664374"/>
                <a:gd name="connsiteX54" fmla="*/ 199979 w 667172"/>
                <a:gd name="connsiteY54" fmla="*/ 333024 h 664374"/>
                <a:gd name="connsiteX55" fmla="*/ 332744 w 667172"/>
                <a:gd name="connsiteY55" fmla="*/ 465065 h 664374"/>
                <a:gd name="connsiteX56" fmla="*/ 333659 w 667172"/>
                <a:gd name="connsiteY56" fmla="*/ 465056 h 664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667172" h="664374">
                  <a:moveTo>
                    <a:pt x="534547" y="597913"/>
                  </a:moveTo>
                  <a:cubicBezTo>
                    <a:pt x="513122" y="582439"/>
                    <a:pt x="490048" y="566415"/>
                    <a:pt x="467706" y="549293"/>
                  </a:cubicBezTo>
                  <a:cubicBezTo>
                    <a:pt x="461664" y="543863"/>
                    <a:pt x="452781" y="543296"/>
                    <a:pt x="446098" y="547920"/>
                  </a:cubicBezTo>
                  <a:cubicBezTo>
                    <a:pt x="432455" y="554668"/>
                    <a:pt x="418446" y="560446"/>
                    <a:pt x="403979" y="565225"/>
                  </a:cubicBezTo>
                  <a:cubicBezTo>
                    <a:pt x="397479" y="566461"/>
                    <a:pt x="392534" y="571946"/>
                    <a:pt x="392076" y="578593"/>
                  </a:cubicBezTo>
                  <a:cubicBezTo>
                    <a:pt x="388048" y="606886"/>
                    <a:pt x="382920" y="634995"/>
                    <a:pt x="378341" y="664295"/>
                  </a:cubicBezTo>
                  <a:lnTo>
                    <a:pt x="288061" y="664295"/>
                  </a:lnTo>
                  <a:cubicBezTo>
                    <a:pt x="283483" y="636094"/>
                    <a:pt x="278356" y="608076"/>
                    <a:pt x="274510" y="579875"/>
                  </a:cubicBezTo>
                  <a:cubicBezTo>
                    <a:pt x="273962" y="572339"/>
                    <a:pt x="268375" y="566122"/>
                    <a:pt x="260959" y="564767"/>
                  </a:cubicBezTo>
                  <a:cubicBezTo>
                    <a:pt x="246585" y="559868"/>
                    <a:pt x="232575" y="554027"/>
                    <a:pt x="218933" y="547279"/>
                  </a:cubicBezTo>
                  <a:cubicBezTo>
                    <a:pt x="212981" y="543259"/>
                    <a:pt x="205107" y="543790"/>
                    <a:pt x="199795" y="548561"/>
                  </a:cubicBezTo>
                  <a:cubicBezTo>
                    <a:pt x="176997" y="565683"/>
                    <a:pt x="154014" y="582255"/>
                    <a:pt x="131674" y="598096"/>
                  </a:cubicBezTo>
                  <a:lnTo>
                    <a:pt x="67580" y="534002"/>
                  </a:lnTo>
                  <a:cubicBezTo>
                    <a:pt x="82138" y="513859"/>
                    <a:pt x="97796" y="491243"/>
                    <a:pt x="114552" y="469451"/>
                  </a:cubicBezTo>
                  <a:cubicBezTo>
                    <a:pt x="121510" y="462767"/>
                    <a:pt x="122518" y="452036"/>
                    <a:pt x="116932" y="444180"/>
                  </a:cubicBezTo>
                  <a:cubicBezTo>
                    <a:pt x="110065" y="431709"/>
                    <a:pt x="104572" y="418460"/>
                    <a:pt x="100817" y="404717"/>
                  </a:cubicBezTo>
                  <a:cubicBezTo>
                    <a:pt x="99260" y="396467"/>
                    <a:pt x="91936" y="390552"/>
                    <a:pt x="83512" y="390708"/>
                  </a:cubicBezTo>
                  <a:cubicBezTo>
                    <a:pt x="58516" y="387045"/>
                    <a:pt x="33611" y="383108"/>
                    <a:pt x="8798" y="378621"/>
                  </a:cubicBezTo>
                  <a:cubicBezTo>
                    <a:pt x="5227" y="377980"/>
                    <a:pt x="-359" y="373769"/>
                    <a:pt x="-359" y="371113"/>
                  </a:cubicBezTo>
                  <a:cubicBezTo>
                    <a:pt x="-1091" y="343645"/>
                    <a:pt x="-359" y="316176"/>
                    <a:pt x="-359" y="287609"/>
                  </a:cubicBezTo>
                  <a:cubicBezTo>
                    <a:pt x="29399" y="282756"/>
                    <a:pt x="57966" y="277811"/>
                    <a:pt x="86625" y="273691"/>
                  </a:cubicBezTo>
                  <a:cubicBezTo>
                    <a:pt x="93309" y="273316"/>
                    <a:pt x="98895" y="268381"/>
                    <a:pt x="99994" y="261788"/>
                  </a:cubicBezTo>
                  <a:cubicBezTo>
                    <a:pt x="104205" y="247642"/>
                    <a:pt x="109790" y="233953"/>
                    <a:pt x="116749" y="220952"/>
                  </a:cubicBezTo>
                  <a:cubicBezTo>
                    <a:pt x="122334" y="213141"/>
                    <a:pt x="121327" y="202447"/>
                    <a:pt x="114460" y="195772"/>
                  </a:cubicBezTo>
                  <a:cubicBezTo>
                    <a:pt x="97978" y="174163"/>
                    <a:pt x="82505" y="151913"/>
                    <a:pt x="67580" y="131679"/>
                  </a:cubicBezTo>
                  <a:lnTo>
                    <a:pt x="131674" y="66944"/>
                  </a:lnTo>
                  <a:cubicBezTo>
                    <a:pt x="151543" y="81319"/>
                    <a:pt x="173884" y="96610"/>
                    <a:pt x="195126" y="113275"/>
                  </a:cubicBezTo>
                  <a:cubicBezTo>
                    <a:pt x="202451" y="120691"/>
                    <a:pt x="213988" y="121781"/>
                    <a:pt x="222594" y="115838"/>
                  </a:cubicBezTo>
                  <a:cubicBezTo>
                    <a:pt x="235139" y="109044"/>
                    <a:pt x="248415" y="103615"/>
                    <a:pt x="262150" y="99632"/>
                  </a:cubicBezTo>
                  <a:cubicBezTo>
                    <a:pt x="268650" y="98496"/>
                    <a:pt x="273595" y="92993"/>
                    <a:pt x="273962" y="86355"/>
                  </a:cubicBezTo>
                  <a:cubicBezTo>
                    <a:pt x="278081" y="57696"/>
                    <a:pt x="283118" y="29129"/>
                    <a:pt x="287970" y="-79"/>
                  </a:cubicBezTo>
                  <a:lnTo>
                    <a:pt x="378068" y="-79"/>
                  </a:lnTo>
                  <a:cubicBezTo>
                    <a:pt x="382279" y="26565"/>
                    <a:pt x="387224" y="52752"/>
                    <a:pt x="390428" y="79030"/>
                  </a:cubicBezTo>
                  <a:cubicBezTo>
                    <a:pt x="390245" y="90017"/>
                    <a:pt x="397936" y="99559"/>
                    <a:pt x="408741" y="101646"/>
                  </a:cubicBezTo>
                  <a:cubicBezTo>
                    <a:pt x="422383" y="105693"/>
                    <a:pt x="435568" y="111251"/>
                    <a:pt x="448021" y="118219"/>
                  </a:cubicBezTo>
                  <a:cubicBezTo>
                    <a:pt x="453698" y="122074"/>
                    <a:pt x="461389" y="121424"/>
                    <a:pt x="466334" y="116662"/>
                  </a:cubicBezTo>
                  <a:cubicBezTo>
                    <a:pt x="489498" y="99265"/>
                    <a:pt x="513122" y="82693"/>
                    <a:pt x="535737" y="66395"/>
                  </a:cubicBezTo>
                  <a:lnTo>
                    <a:pt x="599831" y="130488"/>
                  </a:lnTo>
                  <a:cubicBezTo>
                    <a:pt x="584264" y="152097"/>
                    <a:pt x="568241" y="174987"/>
                    <a:pt x="551302" y="197145"/>
                  </a:cubicBezTo>
                  <a:cubicBezTo>
                    <a:pt x="544985" y="203674"/>
                    <a:pt x="544161" y="213810"/>
                    <a:pt x="549472" y="221226"/>
                  </a:cubicBezTo>
                  <a:cubicBezTo>
                    <a:pt x="555972" y="233386"/>
                    <a:pt x="561283" y="246140"/>
                    <a:pt x="565312" y="259316"/>
                  </a:cubicBezTo>
                  <a:cubicBezTo>
                    <a:pt x="568241" y="268472"/>
                    <a:pt x="571355" y="273325"/>
                    <a:pt x="582159" y="274607"/>
                  </a:cubicBezTo>
                  <a:cubicBezTo>
                    <a:pt x="609627" y="277995"/>
                    <a:pt x="637096" y="283763"/>
                    <a:pt x="666488" y="288250"/>
                  </a:cubicBezTo>
                  <a:cubicBezTo>
                    <a:pt x="666488" y="316543"/>
                    <a:pt x="666488" y="344011"/>
                    <a:pt x="666488" y="371571"/>
                  </a:cubicBezTo>
                  <a:cubicBezTo>
                    <a:pt x="666488" y="374318"/>
                    <a:pt x="660994" y="378713"/>
                    <a:pt x="657332" y="379354"/>
                  </a:cubicBezTo>
                  <a:cubicBezTo>
                    <a:pt x="632884" y="383749"/>
                    <a:pt x="608529" y="387686"/>
                    <a:pt x="584082" y="391165"/>
                  </a:cubicBezTo>
                  <a:cubicBezTo>
                    <a:pt x="575108" y="391458"/>
                    <a:pt x="567509" y="397859"/>
                    <a:pt x="565770" y="406639"/>
                  </a:cubicBezTo>
                  <a:cubicBezTo>
                    <a:pt x="561374" y="420666"/>
                    <a:pt x="555789" y="434273"/>
                    <a:pt x="548922" y="447293"/>
                  </a:cubicBezTo>
                  <a:cubicBezTo>
                    <a:pt x="544893" y="453245"/>
                    <a:pt x="545442" y="461201"/>
                    <a:pt x="550295" y="466521"/>
                  </a:cubicBezTo>
                  <a:cubicBezTo>
                    <a:pt x="567509" y="489320"/>
                    <a:pt x="583899" y="512302"/>
                    <a:pt x="599739" y="534643"/>
                  </a:cubicBezTo>
                  <a:close/>
                  <a:moveTo>
                    <a:pt x="333659" y="465056"/>
                  </a:moveTo>
                  <a:cubicBezTo>
                    <a:pt x="407092" y="464699"/>
                    <a:pt x="466424" y="404845"/>
                    <a:pt x="466059" y="331376"/>
                  </a:cubicBezTo>
                  <a:cubicBezTo>
                    <a:pt x="465692" y="257897"/>
                    <a:pt x="405810" y="198619"/>
                    <a:pt x="332378" y="198977"/>
                  </a:cubicBezTo>
                  <a:cubicBezTo>
                    <a:pt x="258854" y="199334"/>
                    <a:pt x="199613" y="259188"/>
                    <a:pt x="199979" y="332666"/>
                  </a:cubicBezTo>
                  <a:cubicBezTo>
                    <a:pt x="199979" y="332785"/>
                    <a:pt x="199979" y="332905"/>
                    <a:pt x="199979" y="333024"/>
                  </a:cubicBezTo>
                  <a:cubicBezTo>
                    <a:pt x="200162" y="406145"/>
                    <a:pt x="259586" y="465258"/>
                    <a:pt x="332744" y="465065"/>
                  </a:cubicBezTo>
                  <a:cubicBezTo>
                    <a:pt x="333019" y="465065"/>
                    <a:pt x="333385" y="465056"/>
                    <a:pt x="333659" y="465056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>
                <a:defRPr/>
              </a:pPr>
              <a:endParaRPr lang="en-US" sz="7198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BBAF4E3E-0DB4-5554-B411-8C0745255364}"/>
                </a:ext>
              </a:extLst>
            </p:cNvPr>
            <p:cNvSpPr/>
            <p:nvPr/>
          </p:nvSpPr>
          <p:spPr>
            <a:xfrm>
              <a:off x="-1502923" y="2786337"/>
              <a:ext cx="483487" cy="564548"/>
            </a:xfrm>
            <a:custGeom>
              <a:avLst/>
              <a:gdLst>
                <a:gd name="connsiteX0" fmla="*/ 386426 w 483487"/>
                <a:gd name="connsiteY0" fmla="*/ 564286 h 564548"/>
                <a:gd name="connsiteX1" fmla="*/ 302189 w 483487"/>
                <a:gd name="connsiteY1" fmla="*/ 564286 h 564548"/>
                <a:gd name="connsiteX2" fmla="*/ 302189 w 483487"/>
                <a:gd name="connsiteY2" fmla="*/ 318167 h 564548"/>
                <a:gd name="connsiteX3" fmla="*/ 338814 w 483487"/>
                <a:gd name="connsiteY3" fmla="*/ 318167 h 564548"/>
                <a:gd name="connsiteX4" fmla="*/ 414041 w 483487"/>
                <a:gd name="connsiteY4" fmla="*/ 244707 h 564548"/>
                <a:gd name="connsiteX5" fmla="*/ 340590 w 483487"/>
                <a:gd name="connsiteY5" fmla="*/ 169479 h 564548"/>
                <a:gd name="connsiteX6" fmla="*/ 266297 w 483487"/>
                <a:gd name="connsiteY6" fmla="*/ 232007 h 564548"/>
                <a:gd name="connsiteX7" fmla="*/ 263916 w 483487"/>
                <a:gd name="connsiteY7" fmla="*/ 280352 h 564548"/>
                <a:gd name="connsiteX8" fmla="*/ 218135 w 483487"/>
                <a:gd name="connsiteY8" fmla="*/ 280352 h 564548"/>
                <a:gd name="connsiteX9" fmla="*/ 218135 w 483487"/>
                <a:gd name="connsiteY9" fmla="*/ 243178 h 564548"/>
                <a:gd name="connsiteX10" fmla="*/ 143237 w 483487"/>
                <a:gd name="connsiteY10" fmla="*/ 169388 h 564548"/>
                <a:gd name="connsiteX11" fmla="*/ 69438 w 483487"/>
                <a:gd name="connsiteY11" fmla="*/ 244286 h 564548"/>
                <a:gd name="connsiteX12" fmla="*/ 142962 w 483487"/>
                <a:gd name="connsiteY12" fmla="*/ 318075 h 564548"/>
                <a:gd name="connsiteX13" fmla="*/ 180594 w 483487"/>
                <a:gd name="connsiteY13" fmla="*/ 318075 h 564548"/>
                <a:gd name="connsiteX14" fmla="*/ 180594 w 483487"/>
                <a:gd name="connsiteY14" fmla="*/ 564469 h 564548"/>
                <a:gd name="connsiteX15" fmla="*/ 98188 w 483487"/>
                <a:gd name="connsiteY15" fmla="*/ 564469 h 564548"/>
                <a:gd name="connsiteX16" fmla="*/ 87934 w 483487"/>
                <a:gd name="connsiteY16" fmla="*/ 492593 h 564548"/>
                <a:gd name="connsiteX17" fmla="*/ 41329 w 483487"/>
                <a:gd name="connsiteY17" fmla="*/ 375027 h 564548"/>
                <a:gd name="connsiteX18" fmla="*/ 2048 w 483487"/>
                <a:gd name="connsiteY18" fmla="*/ 277697 h 564548"/>
                <a:gd name="connsiteX19" fmla="*/ 205051 w 483487"/>
                <a:gd name="connsiteY19" fmla="*/ 2653 h 564548"/>
                <a:gd name="connsiteX20" fmla="*/ 480094 w 483487"/>
                <a:gd name="connsiteY20" fmla="*/ 205656 h 564548"/>
                <a:gd name="connsiteX21" fmla="*/ 477622 w 483487"/>
                <a:gd name="connsiteY21" fmla="*/ 291431 h 564548"/>
                <a:gd name="connsiteX22" fmla="*/ 455098 w 483487"/>
                <a:gd name="connsiteY22" fmla="*/ 349573 h 564548"/>
                <a:gd name="connsiteX23" fmla="*/ 386426 w 483487"/>
                <a:gd name="connsiteY23" fmla="*/ 564286 h 564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83487" h="564548">
                  <a:moveTo>
                    <a:pt x="386426" y="564286"/>
                  </a:moveTo>
                  <a:lnTo>
                    <a:pt x="302189" y="564286"/>
                  </a:lnTo>
                  <a:lnTo>
                    <a:pt x="302189" y="318167"/>
                  </a:lnTo>
                  <a:cubicBezTo>
                    <a:pt x="314367" y="318167"/>
                    <a:pt x="326544" y="318167"/>
                    <a:pt x="338814" y="318167"/>
                  </a:cubicBezTo>
                  <a:cubicBezTo>
                    <a:pt x="379870" y="318652"/>
                    <a:pt x="413556" y="285772"/>
                    <a:pt x="414041" y="244707"/>
                  </a:cubicBezTo>
                  <a:cubicBezTo>
                    <a:pt x="414536" y="203650"/>
                    <a:pt x="381646" y="169974"/>
                    <a:pt x="340590" y="169479"/>
                  </a:cubicBezTo>
                  <a:cubicBezTo>
                    <a:pt x="303755" y="169040"/>
                    <a:pt x="272147" y="195639"/>
                    <a:pt x="266297" y="232007"/>
                  </a:cubicBezTo>
                  <a:cubicBezTo>
                    <a:pt x="264282" y="247481"/>
                    <a:pt x="264649" y="263321"/>
                    <a:pt x="263916" y="280352"/>
                  </a:cubicBezTo>
                  <a:lnTo>
                    <a:pt x="218135" y="280352"/>
                  </a:lnTo>
                  <a:cubicBezTo>
                    <a:pt x="218135" y="267808"/>
                    <a:pt x="218135" y="255447"/>
                    <a:pt x="218135" y="243178"/>
                  </a:cubicBezTo>
                  <a:cubicBezTo>
                    <a:pt x="217833" y="202121"/>
                    <a:pt x="184294" y="169077"/>
                    <a:pt x="143237" y="169388"/>
                  </a:cubicBezTo>
                  <a:cubicBezTo>
                    <a:pt x="102171" y="169690"/>
                    <a:pt x="69136" y="203229"/>
                    <a:pt x="69438" y="244286"/>
                  </a:cubicBezTo>
                  <a:cubicBezTo>
                    <a:pt x="69740" y="284811"/>
                    <a:pt x="102437" y="317627"/>
                    <a:pt x="142962" y="318075"/>
                  </a:cubicBezTo>
                  <a:cubicBezTo>
                    <a:pt x="155232" y="318075"/>
                    <a:pt x="167501" y="318075"/>
                    <a:pt x="180594" y="318075"/>
                  </a:cubicBezTo>
                  <a:lnTo>
                    <a:pt x="180594" y="564469"/>
                  </a:lnTo>
                  <a:lnTo>
                    <a:pt x="98188" y="564469"/>
                  </a:lnTo>
                  <a:cubicBezTo>
                    <a:pt x="94801" y="540388"/>
                    <a:pt x="92237" y="516308"/>
                    <a:pt x="87934" y="492593"/>
                  </a:cubicBezTo>
                  <a:cubicBezTo>
                    <a:pt x="79656" y="450905"/>
                    <a:pt x="63862" y="411066"/>
                    <a:pt x="41329" y="375027"/>
                  </a:cubicBezTo>
                  <a:cubicBezTo>
                    <a:pt x="21890" y="345517"/>
                    <a:pt x="8531" y="312426"/>
                    <a:pt x="2048" y="277697"/>
                  </a:cubicBezTo>
                  <a:cubicBezTo>
                    <a:pt x="-17848" y="145682"/>
                    <a:pt x="73046" y="22541"/>
                    <a:pt x="205051" y="2653"/>
                  </a:cubicBezTo>
                  <a:cubicBezTo>
                    <a:pt x="337065" y="-17243"/>
                    <a:pt x="460207" y="73651"/>
                    <a:pt x="480094" y="205656"/>
                  </a:cubicBezTo>
                  <a:cubicBezTo>
                    <a:pt x="484398" y="234168"/>
                    <a:pt x="483573" y="263221"/>
                    <a:pt x="477622" y="291431"/>
                  </a:cubicBezTo>
                  <a:cubicBezTo>
                    <a:pt x="473410" y="311941"/>
                    <a:pt x="465810" y="331599"/>
                    <a:pt x="455098" y="349573"/>
                  </a:cubicBezTo>
                  <a:cubicBezTo>
                    <a:pt x="414719" y="415040"/>
                    <a:pt x="387342" y="484535"/>
                    <a:pt x="386426" y="564286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>
                <a:defRPr/>
              </a:pPr>
              <a:endParaRPr lang="en-US" sz="7198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6C859A0C-8176-B2D9-FEE8-98D36CD12E41}"/>
                </a:ext>
              </a:extLst>
            </p:cNvPr>
            <p:cNvSpPr/>
            <p:nvPr/>
          </p:nvSpPr>
          <p:spPr>
            <a:xfrm>
              <a:off x="-911556" y="2888583"/>
              <a:ext cx="550701" cy="442615"/>
            </a:xfrm>
            <a:custGeom>
              <a:avLst/>
              <a:gdLst>
                <a:gd name="connsiteX0" fmla="*/ 207364 w 550701"/>
                <a:gd name="connsiteY0" fmla="*/ 242016 h 442615"/>
                <a:gd name="connsiteX1" fmla="*/ 207364 w 550701"/>
                <a:gd name="connsiteY1" fmla="*/ 302904 h 442615"/>
                <a:gd name="connsiteX2" fmla="*/ 201870 w 550701"/>
                <a:gd name="connsiteY2" fmla="*/ 315998 h 442615"/>
                <a:gd name="connsiteX3" fmla="*/ 189601 w 550701"/>
                <a:gd name="connsiteY3" fmla="*/ 312427 h 442615"/>
                <a:gd name="connsiteX4" fmla="*/ 6476 w 550701"/>
                <a:gd name="connsiteY4" fmla="*/ 178197 h 442615"/>
                <a:gd name="connsiteX5" fmla="*/ 5835 w 550701"/>
                <a:gd name="connsiteY5" fmla="*/ 158053 h 442615"/>
                <a:gd name="connsiteX6" fmla="*/ 190150 w 550701"/>
                <a:gd name="connsiteY6" fmla="*/ 4137 h 442615"/>
                <a:gd name="connsiteX7" fmla="*/ 202328 w 550701"/>
                <a:gd name="connsiteY7" fmla="*/ 383 h 442615"/>
                <a:gd name="connsiteX8" fmla="*/ 207730 w 550701"/>
                <a:gd name="connsiteY8" fmla="*/ 13477 h 442615"/>
                <a:gd name="connsiteX9" fmla="*/ 207730 w 550701"/>
                <a:gd name="connsiteY9" fmla="*/ 65759 h 442615"/>
                <a:gd name="connsiteX10" fmla="*/ 280980 w 550701"/>
                <a:gd name="connsiteY10" fmla="*/ 72168 h 442615"/>
                <a:gd name="connsiteX11" fmla="*/ 496151 w 550701"/>
                <a:gd name="connsiteY11" fmla="*/ 180852 h 442615"/>
                <a:gd name="connsiteX12" fmla="*/ 526640 w 550701"/>
                <a:gd name="connsiteY12" fmla="*/ 429077 h 442615"/>
                <a:gd name="connsiteX13" fmla="*/ 519225 w 550701"/>
                <a:gd name="connsiteY13" fmla="*/ 442537 h 442615"/>
                <a:gd name="connsiteX14" fmla="*/ 514371 w 550701"/>
                <a:gd name="connsiteY14" fmla="*/ 427429 h 442615"/>
                <a:gd name="connsiteX15" fmla="*/ 314309 w 550701"/>
                <a:gd name="connsiteY15" fmla="*/ 252820 h 442615"/>
                <a:gd name="connsiteX16" fmla="*/ 207364 w 550701"/>
                <a:gd name="connsiteY16" fmla="*/ 242016 h 442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50701" h="442615">
                  <a:moveTo>
                    <a:pt x="207364" y="242016"/>
                  </a:moveTo>
                  <a:cubicBezTo>
                    <a:pt x="207364" y="264998"/>
                    <a:pt x="207364" y="284043"/>
                    <a:pt x="207364" y="302904"/>
                  </a:cubicBezTo>
                  <a:cubicBezTo>
                    <a:pt x="207272" y="307821"/>
                    <a:pt x="205349" y="312518"/>
                    <a:pt x="201870" y="315998"/>
                  </a:cubicBezTo>
                  <a:cubicBezTo>
                    <a:pt x="199856" y="317554"/>
                    <a:pt x="192714" y="314899"/>
                    <a:pt x="189601" y="312427"/>
                  </a:cubicBezTo>
                  <a:cubicBezTo>
                    <a:pt x="128345" y="267836"/>
                    <a:pt x="67365" y="222879"/>
                    <a:pt x="6476" y="178197"/>
                  </a:cubicBezTo>
                  <a:cubicBezTo>
                    <a:pt x="-2680" y="171421"/>
                    <a:pt x="-3229" y="165561"/>
                    <a:pt x="5835" y="158053"/>
                  </a:cubicBezTo>
                  <a:cubicBezTo>
                    <a:pt x="67274" y="106778"/>
                    <a:pt x="128712" y="55476"/>
                    <a:pt x="190150" y="4137"/>
                  </a:cubicBezTo>
                  <a:cubicBezTo>
                    <a:pt x="193354" y="1482"/>
                    <a:pt x="200405" y="-1173"/>
                    <a:pt x="202328" y="383"/>
                  </a:cubicBezTo>
                  <a:cubicBezTo>
                    <a:pt x="205716" y="3918"/>
                    <a:pt x="207638" y="8587"/>
                    <a:pt x="207730" y="13477"/>
                  </a:cubicBezTo>
                  <a:cubicBezTo>
                    <a:pt x="208279" y="30507"/>
                    <a:pt x="207730" y="47629"/>
                    <a:pt x="207730" y="65759"/>
                  </a:cubicBezTo>
                  <a:cubicBezTo>
                    <a:pt x="232543" y="67864"/>
                    <a:pt x="256716" y="68963"/>
                    <a:pt x="280980" y="72168"/>
                  </a:cubicBezTo>
                  <a:cubicBezTo>
                    <a:pt x="365033" y="83705"/>
                    <a:pt x="441397" y="112638"/>
                    <a:pt x="496151" y="180852"/>
                  </a:cubicBezTo>
                  <a:cubicBezTo>
                    <a:pt x="556765" y="256574"/>
                    <a:pt x="565188" y="340353"/>
                    <a:pt x="526640" y="429077"/>
                  </a:cubicBezTo>
                  <a:cubicBezTo>
                    <a:pt x="524993" y="432831"/>
                    <a:pt x="522612" y="436310"/>
                    <a:pt x="519225" y="442537"/>
                  </a:cubicBezTo>
                  <a:cubicBezTo>
                    <a:pt x="517027" y="435853"/>
                    <a:pt x="515653" y="431641"/>
                    <a:pt x="514371" y="427429"/>
                  </a:cubicBezTo>
                  <a:cubicBezTo>
                    <a:pt x="483882" y="327809"/>
                    <a:pt x="416126" y="270217"/>
                    <a:pt x="314309" y="252820"/>
                  </a:cubicBezTo>
                  <a:cubicBezTo>
                    <a:pt x="279423" y="247051"/>
                    <a:pt x="244538" y="245678"/>
                    <a:pt x="207364" y="242016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>
                <a:defRPr/>
              </a:pPr>
              <a:endParaRPr lang="en-US" sz="7198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DF2D0C0-2F94-5FF0-A730-73BB3483C094}"/>
                </a:ext>
              </a:extLst>
            </p:cNvPr>
            <p:cNvSpPr/>
            <p:nvPr/>
          </p:nvSpPr>
          <p:spPr>
            <a:xfrm>
              <a:off x="-1472332" y="3643792"/>
              <a:ext cx="513090" cy="411571"/>
            </a:xfrm>
            <a:custGeom>
              <a:avLst/>
              <a:gdLst>
                <a:gd name="connsiteX0" fmla="*/ 27952 w 513090"/>
                <a:gd name="connsiteY0" fmla="*/ -79 h 411571"/>
                <a:gd name="connsiteX1" fmla="*/ 44433 w 513090"/>
                <a:gd name="connsiteY1" fmla="*/ 44603 h 411571"/>
                <a:gd name="connsiteX2" fmla="*/ 227557 w 513090"/>
                <a:gd name="connsiteY2" fmla="*/ 177551 h 411571"/>
                <a:gd name="connsiteX3" fmla="*/ 318570 w 513090"/>
                <a:gd name="connsiteY3" fmla="*/ 185608 h 411571"/>
                <a:gd name="connsiteX4" fmla="*/ 318570 w 513090"/>
                <a:gd name="connsiteY4" fmla="*/ 130122 h 411571"/>
                <a:gd name="connsiteX5" fmla="*/ 323422 w 513090"/>
                <a:gd name="connsiteY5" fmla="*/ 118219 h 411571"/>
                <a:gd name="connsiteX6" fmla="*/ 335966 w 513090"/>
                <a:gd name="connsiteY6" fmla="*/ 121149 h 411571"/>
                <a:gd name="connsiteX7" fmla="*/ 505539 w 513090"/>
                <a:gd name="connsiteY7" fmla="*/ 245215 h 411571"/>
                <a:gd name="connsiteX8" fmla="*/ 505539 w 513090"/>
                <a:gd name="connsiteY8" fmla="*/ 265451 h 411571"/>
                <a:gd name="connsiteX9" fmla="*/ 336424 w 513090"/>
                <a:gd name="connsiteY9" fmla="*/ 406548 h 411571"/>
                <a:gd name="connsiteX10" fmla="*/ 322690 w 513090"/>
                <a:gd name="connsiteY10" fmla="*/ 411492 h 411571"/>
                <a:gd name="connsiteX11" fmla="*/ 318203 w 513090"/>
                <a:gd name="connsiteY11" fmla="*/ 397483 h 411571"/>
                <a:gd name="connsiteX12" fmla="*/ 318203 w 513090"/>
                <a:gd name="connsiteY12" fmla="*/ 350969 h 411571"/>
                <a:gd name="connsiteX13" fmla="*/ 245778 w 513090"/>
                <a:gd name="connsiteY13" fmla="*/ 343919 h 411571"/>
                <a:gd name="connsiteX14" fmla="*/ 45257 w 513090"/>
                <a:gd name="connsiteY14" fmla="*/ 237799 h 411571"/>
                <a:gd name="connsiteX15" fmla="*/ 21176 w 513090"/>
                <a:gd name="connsiteY15" fmla="*/ 11274 h 411571"/>
                <a:gd name="connsiteX16" fmla="*/ 27952 w 513090"/>
                <a:gd name="connsiteY16" fmla="*/ -79 h 411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13090" h="411571">
                  <a:moveTo>
                    <a:pt x="27952" y="-79"/>
                  </a:moveTo>
                  <a:cubicBezTo>
                    <a:pt x="33811" y="16036"/>
                    <a:pt x="38389" y="30685"/>
                    <a:pt x="44433" y="44603"/>
                  </a:cubicBezTo>
                  <a:cubicBezTo>
                    <a:pt x="79501" y="124537"/>
                    <a:pt x="143778" y="165007"/>
                    <a:pt x="227557" y="177551"/>
                  </a:cubicBezTo>
                  <a:cubicBezTo>
                    <a:pt x="257040" y="181946"/>
                    <a:pt x="286981" y="182953"/>
                    <a:pt x="318570" y="185608"/>
                  </a:cubicBezTo>
                  <a:cubicBezTo>
                    <a:pt x="318570" y="165007"/>
                    <a:pt x="318570" y="147519"/>
                    <a:pt x="318570" y="130122"/>
                  </a:cubicBezTo>
                  <a:cubicBezTo>
                    <a:pt x="318570" y="125910"/>
                    <a:pt x="320492" y="119683"/>
                    <a:pt x="323422" y="118219"/>
                  </a:cubicBezTo>
                  <a:cubicBezTo>
                    <a:pt x="327827" y="117358"/>
                    <a:pt x="332396" y="118429"/>
                    <a:pt x="335966" y="121149"/>
                  </a:cubicBezTo>
                  <a:cubicBezTo>
                    <a:pt x="392643" y="162352"/>
                    <a:pt x="449046" y="203555"/>
                    <a:pt x="505539" y="245215"/>
                  </a:cubicBezTo>
                  <a:cubicBezTo>
                    <a:pt x="514696" y="252174"/>
                    <a:pt x="514696" y="258034"/>
                    <a:pt x="505539" y="265451"/>
                  </a:cubicBezTo>
                  <a:cubicBezTo>
                    <a:pt x="449137" y="312422"/>
                    <a:pt x="392918" y="359668"/>
                    <a:pt x="336424" y="406548"/>
                  </a:cubicBezTo>
                  <a:cubicBezTo>
                    <a:pt x="332167" y="408983"/>
                    <a:pt x="327524" y="410659"/>
                    <a:pt x="322690" y="411492"/>
                  </a:cubicBezTo>
                  <a:cubicBezTo>
                    <a:pt x="320566" y="407051"/>
                    <a:pt x="319055" y="402336"/>
                    <a:pt x="318203" y="397483"/>
                  </a:cubicBezTo>
                  <a:cubicBezTo>
                    <a:pt x="317563" y="382284"/>
                    <a:pt x="318203" y="367084"/>
                    <a:pt x="318203" y="350969"/>
                  </a:cubicBezTo>
                  <a:cubicBezTo>
                    <a:pt x="293665" y="348589"/>
                    <a:pt x="269584" y="347399"/>
                    <a:pt x="245778" y="343919"/>
                  </a:cubicBezTo>
                  <a:cubicBezTo>
                    <a:pt x="166485" y="332291"/>
                    <a:pt x="95250" y="303724"/>
                    <a:pt x="45257" y="237799"/>
                  </a:cubicBezTo>
                  <a:cubicBezTo>
                    <a:pt x="-7666" y="167845"/>
                    <a:pt x="-13709" y="91299"/>
                    <a:pt x="21176" y="11274"/>
                  </a:cubicBezTo>
                  <a:cubicBezTo>
                    <a:pt x="23227" y="7373"/>
                    <a:pt x="25488" y="3583"/>
                    <a:pt x="27952" y="-79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>
                <a:defRPr/>
              </a:pPr>
              <a:endParaRPr lang="en-US" sz="7198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391E8E89-B6FF-1151-E02C-E80F2856B942}"/>
                </a:ext>
              </a:extLst>
            </p:cNvPr>
            <p:cNvSpPr/>
            <p:nvPr/>
          </p:nvSpPr>
          <p:spPr>
            <a:xfrm>
              <a:off x="-1405239" y="3381650"/>
              <a:ext cx="288777" cy="63606"/>
            </a:xfrm>
            <a:custGeom>
              <a:avLst/>
              <a:gdLst>
                <a:gd name="connsiteX0" fmla="*/ 871 w 288777"/>
                <a:gd name="connsiteY0" fmla="*/ -79 h 63606"/>
                <a:gd name="connsiteX1" fmla="*/ 285812 w 288777"/>
                <a:gd name="connsiteY1" fmla="*/ -79 h 63606"/>
                <a:gd name="connsiteX2" fmla="*/ 238657 w 288777"/>
                <a:gd name="connsiteY2" fmla="*/ 63465 h 63606"/>
                <a:gd name="connsiteX3" fmla="*/ 54251 w 288777"/>
                <a:gd name="connsiteY3" fmla="*/ 63465 h 63606"/>
                <a:gd name="connsiteX4" fmla="*/ 871 w 288777"/>
                <a:gd name="connsiteY4" fmla="*/ -79 h 63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777" h="63606">
                  <a:moveTo>
                    <a:pt x="871" y="-79"/>
                  </a:moveTo>
                  <a:lnTo>
                    <a:pt x="285812" y="-79"/>
                  </a:lnTo>
                  <a:cubicBezTo>
                    <a:pt x="294968" y="38651"/>
                    <a:pt x="276015" y="64655"/>
                    <a:pt x="238657" y="63465"/>
                  </a:cubicBezTo>
                  <a:cubicBezTo>
                    <a:pt x="177192" y="61450"/>
                    <a:pt x="115717" y="61450"/>
                    <a:pt x="54251" y="63465"/>
                  </a:cubicBezTo>
                  <a:cubicBezTo>
                    <a:pt x="8012" y="64930"/>
                    <a:pt x="-5722" y="40299"/>
                    <a:pt x="871" y="-79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>
                <a:defRPr/>
              </a:pPr>
              <a:endParaRPr lang="en-US" sz="7198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D5456172-0886-61EF-234D-192A91F00E64}"/>
                </a:ext>
              </a:extLst>
            </p:cNvPr>
            <p:cNvSpPr/>
            <p:nvPr/>
          </p:nvSpPr>
          <p:spPr>
            <a:xfrm>
              <a:off x="-1283829" y="3104583"/>
              <a:ext cx="45140" cy="245386"/>
            </a:xfrm>
            <a:custGeom>
              <a:avLst/>
              <a:gdLst>
                <a:gd name="connsiteX0" fmla="*/ -684 w 45140"/>
                <a:gd name="connsiteY0" fmla="*/ -79 h 245386"/>
                <a:gd name="connsiteX1" fmla="*/ 44456 w 45140"/>
                <a:gd name="connsiteY1" fmla="*/ -79 h 245386"/>
                <a:gd name="connsiteX2" fmla="*/ 44456 w 45140"/>
                <a:gd name="connsiteY2" fmla="*/ 245307 h 245386"/>
                <a:gd name="connsiteX3" fmla="*/ -684 w 45140"/>
                <a:gd name="connsiteY3" fmla="*/ 245307 h 245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140" h="245386">
                  <a:moveTo>
                    <a:pt x="-684" y="-79"/>
                  </a:moveTo>
                  <a:lnTo>
                    <a:pt x="44456" y="-79"/>
                  </a:lnTo>
                  <a:lnTo>
                    <a:pt x="44456" y="245307"/>
                  </a:lnTo>
                  <a:lnTo>
                    <a:pt x="-684" y="245307"/>
                  </a:ln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>
                <a:defRPr/>
              </a:pPr>
              <a:endParaRPr lang="en-US" sz="7198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2004C905-FCA6-7F23-54C1-354B77DF0757}"/>
                </a:ext>
              </a:extLst>
            </p:cNvPr>
            <p:cNvSpPr/>
            <p:nvPr/>
          </p:nvSpPr>
          <p:spPr>
            <a:xfrm>
              <a:off x="-1364268" y="3476325"/>
              <a:ext cx="208872" cy="48528"/>
            </a:xfrm>
            <a:custGeom>
              <a:avLst/>
              <a:gdLst>
                <a:gd name="connsiteX0" fmla="*/ 207942 w 208872"/>
                <a:gd name="connsiteY0" fmla="*/ -79 h 48528"/>
                <a:gd name="connsiteX1" fmla="*/ 164176 w 208872"/>
                <a:gd name="connsiteY1" fmla="*/ 48449 h 48528"/>
                <a:gd name="connsiteX2" fmla="*/ 44138 w 208872"/>
                <a:gd name="connsiteY2" fmla="*/ 48449 h 48528"/>
                <a:gd name="connsiteX3" fmla="*/ -636 w 208872"/>
                <a:gd name="connsiteY3" fmla="*/ -79 h 48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8872" h="48528">
                  <a:moveTo>
                    <a:pt x="207942" y="-79"/>
                  </a:moveTo>
                  <a:cubicBezTo>
                    <a:pt x="210323" y="31876"/>
                    <a:pt x="195398" y="48357"/>
                    <a:pt x="164176" y="48449"/>
                  </a:cubicBezTo>
                  <a:cubicBezTo>
                    <a:pt x="124136" y="48449"/>
                    <a:pt x="84123" y="48449"/>
                    <a:pt x="44138" y="48449"/>
                  </a:cubicBezTo>
                  <a:cubicBezTo>
                    <a:pt x="13098" y="48449"/>
                    <a:pt x="-1643" y="32426"/>
                    <a:pt x="-636" y="-79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>
                <a:defRPr/>
              </a:pPr>
              <a:endParaRPr lang="en-US" sz="7198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9B83B225-D457-3BC6-5C64-891FF45CEEE8}"/>
                </a:ext>
              </a:extLst>
            </p:cNvPr>
            <p:cNvSpPr/>
            <p:nvPr/>
          </p:nvSpPr>
          <p:spPr>
            <a:xfrm>
              <a:off x="-1201189" y="2992159"/>
              <a:ext cx="75762" cy="75447"/>
            </a:xfrm>
            <a:custGeom>
              <a:avLst/>
              <a:gdLst>
                <a:gd name="connsiteX0" fmla="*/ -277 w 75762"/>
                <a:gd name="connsiteY0" fmla="*/ 75171 h 75447"/>
                <a:gd name="connsiteX1" fmla="*/ -277 w 75762"/>
                <a:gd name="connsiteY1" fmla="*/ 34609 h 75447"/>
                <a:gd name="connsiteX2" fmla="*/ 39461 w 75762"/>
                <a:gd name="connsiteY2" fmla="*/ -2 h 75447"/>
                <a:gd name="connsiteX3" fmla="*/ 75079 w 75762"/>
                <a:gd name="connsiteY3" fmla="*/ 37722 h 75447"/>
                <a:gd name="connsiteX4" fmla="*/ 37813 w 75762"/>
                <a:gd name="connsiteY4" fmla="*/ 74988 h 75447"/>
                <a:gd name="connsiteX5" fmla="*/ -277 w 75762"/>
                <a:gd name="connsiteY5" fmla="*/ 75171 h 75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762" h="75447">
                  <a:moveTo>
                    <a:pt x="-277" y="75171"/>
                  </a:moveTo>
                  <a:cubicBezTo>
                    <a:pt x="-277" y="60063"/>
                    <a:pt x="-1193" y="47244"/>
                    <a:pt x="-277" y="34609"/>
                  </a:cubicBezTo>
                  <a:cubicBezTo>
                    <a:pt x="1234" y="14126"/>
                    <a:pt x="18969" y="-1311"/>
                    <a:pt x="39461" y="-2"/>
                  </a:cubicBezTo>
                  <a:cubicBezTo>
                    <a:pt x="59302" y="1463"/>
                    <a:pt x="74758" y="17825"/>
                    <a:pt x="75079" y="37722"/>
                  </a:cubicBezTo>
                  <a:cubicBezTo>
                    <a:pt x="74977" y="58259"/>
                    <a:pt x="58350" y="74887"/>
                    <a:pt x="37813" y="74988"/>
                  </a:cubicBezTo>
                  <a:cubicBezTo>
                    <a:pt x="25818" y="75720"/>
                    <a:pt x="13549" y="75171"/>
                    <a:pt x="-277" y="75171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>
                <a:defRPr/>
              </a:pPr>
              <a:endParaRPr lang="en-US" sz="7198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7D423BED-E7A3-5418-0786-FC6EE00233D0}"/>
                </a:ext>
              </a:extLst>
            </p:cNvPr>
            <p:cNvSpPr/>
            <p:nvPr/>
          </p:nvSpPr>
          <p:spPr>
            <a:xfrm>
              <a:off x="-1396464" y="2992412"/>
              <a:ext cx="75222" cy="75099"/>
            </a:xfrm>
            <a:custGeom>
              <a:avLst/>
              <a:gdLst>
                <a:gd name="connsiteX0" fmla="*/ 74319 w 75222"/>
                <a:gd name="connsiteY0" fmla="*/ 74735 h 75099"/>
                <a:gd name="connsiteX1" fmla="*/ 34031 w 75222"/>
                <a:gd name="connsiteY1" fmla="*/ 74735 h 75099"/>
                <a:gd name="connsiteX2" fmla="*/ -634 w 75222"/>
                <a:gd name="connsiteY2" fmla="*/ 36251 h 75099"/>
                <a:gd name="connsiteX3" fmla="*/ -579 w 75222"/>
                <a:gd name="connsiteY3" fmla="*/ 35363 h 75099"/>
                <a:gd name="connsiteX4" fmla="*/ 36870 w 75222"/>
                <a:gd name="connsiteY4" fmla="*/ -71 h 75099"/>
                <a:gd name="connsiteX5" fmla="*/ 74227 w 75222"/>
                <a:gd name="connsiteY5" fmla="*/ 35180 h 75099"/>
                <a:gd name="connsiteX6" fmla="*/ 74319 w 75222"/>
                <a:gd name="connsiteY6" fmla="*/ 74735 h 75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222" h="75099">
                  <a:moveTo>
                    <a:pt x="74319" y="74735"/>
                  </a:moveTo>
                  <a:cubicBezTo>
                    <a:pt x="59486" y="74735"/>
                    <a:pt x="46850" y="75376"/>
                    <a:pt x="34031" y="74735"/>
                  </a:cubicBezTo>
                  <a:cubicBezTo>
                    <a:pt x="13833" y="73682"/>
                    <a:pt x="-1687" y="56450"/>
                    <a:pt x="-634" y="36251"/>
                  </a:cubicBezTo>
                  <a:cubicBezTo>
                    <a:pt x="-625" y="35958"/>
                    <a:pt x="-597" y="35656"/>
                    <a:pt x="-579" y="35363"/>
                  </a:cubicBezTo>
                  <a:cubicBezTo>
                    <a:pt x="492" y="15476"/>
                    <a:pt x="16946" y="-99"/>
                    <a:pt x="36870" y="-71"/>
                  </a:cubicBezTo>
                  <a:cubicBezTo>
                    <a:pt x="56858" y="-484"/>
                    <a:pt x="73486" y="15201"/>
                    <a:pt x="74227" y="35180"/>
                  </a:cubicBezTo>
                  <a:cubicBezTo>
                    <a:pt x="74868" y="47999"/>
                    <a:pt x="74319" y="60451"/>
                    <a:pt x="74319" y="74735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>
                <a:defRPr/>
              </a:pPr>
              <a:endParaRPr lang="en-US" sz="7198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6B986CB8-8786-6B8F-1CDF-E0D26EE4EE3C}"/>
                </a:ext>
              </a:extLst>
            </p:cNvPr>
            <p:cNvSpPr/>
            <p:nvPr/>
          </p:nvSpPr>
          <p:spPr>
            <a:xfrm>
              <a:off x="-1323384" y="3550124"/>
              <a:ext cx="126217" cy="37380"/>
            </a:xfrm>
            <a:custGeom>
              <a:avLst/>
              <a:gdLst>
                <a:gd name="connsiteX0" fmla="*/ -684 w 126217"/>
                <a:gd name="connsiteY0" fmla="*/ -79 h 37380"/>
                <a:gd name="connsiteX1" fmla="*/ 125489 w 126217"/>
                <a:gd name="connsiteY1" fmla="*/ -79 h 37380"/>
                <a:gd name="connsiteX2" fmla="*/ 92389 w 126217"/>
                <a:gd name="connsiteY2" fmla="*/ 36500 h 37380"/>
                <a:gd name="connsiteX3" fmla="*/ 90695 w 126217"/>
                <a:gd name="connsiteY3" fmla="*/ 36545 h 37380"/>
                <a:gd name="connsiteX4" fmla="*/ 35117 w 126217"/>
                <a:gd name="connsiteY4" fmla="*/ 36545 h 37380"/>
                <a:gd name="connsiteX5" fmla="*/ -684 w 126217"/>
                <a:gd name="connsiteY5" fmla="*/ -79 h 37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217" h="37380">
                  <a:moveTo>
                    <a:pt x="-684" y="-79"/>
                  </a:moveTo>
                  <a:lnTo>
                    <a:pt x="125489" y="-79"/>
                  </a:lnTo>
                  <a:cubicBezTo>
                    <a:pt x="126450" y="19167"/>
                    <a:pt x="111626" y="35538"/>
                    <a:pt x="92389" y="36500"/>
                  </a:cubicBezTo>
                  <a:cubicBezTo>
                    <a:pt x="91821" y="36528"/>
                    <a:pt x="91263" y="36545"/>
                    <a:pt x="90695" y="36545"/>
                  </a:cubicBezTo>
                  <a:cubicBezTo>
                    <a:pt x="72181" y="37553"/>
                    <a:pt x="53630" y="37553"/>
                    <a:pt x="35117" y="36545"/>
                  </a:cubicBezTo>
                  <a:cubicBezTo>
                    <a:pt x="15156" y="35447"/>
                    <a:pt x="2063" y="21346"/>
                    <a:pt x="-684" y="-79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>
                <a:defRPr/>
              </a:pPr>
              <a:endParaRPr lang="en-US" sz="7198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6A62FA04-5FC1-5A58-C3F7-44053C14C049}"/>
                </a:ext>
              </a:extLst>
            </p:cNvPr>
            <p:cNvSpPr/>
            <p:nvPr/>
          </p:nvSpPr>
          <p:spPr>
            <a:xfrm>
              <a:off x="-1282249" y="2633887"/>
              <a:ext cx="43113" cy="95363"/>
            </a:xfrm>
            <a:custGeom>
              <a:avLst/>
              <a:gdLst>
                <a:gd name="connsiteX0" fmla="*/ 42144 w 43113"/>
                <a:gd name="connsiteY0" fmla="*/ 47417 h 95363"/>
                <a:gd name="connsiteX1" fmla="*/ 42144 w 43113"/>
                <a:gd name="connsiteY1" fmla="*/ 74885 h 95363"/>
                <a:gd name="connsiteX2" fmla="*/ 20618 w 43113"/>
                <a:gd name="connsiteY2" fmla="*/ 95276 h 95363"/>
                <a:gd name="connsiteX3" fmla="*/ 19436 w 43113"/>
                <a:gd name="connsiteY3" fmla="*/ 95212 h 95363"/>
                <a:gd name="connsiteX4" fmla="*/ -368 w 43113"/>
                <a:gd name="connsiteY4" fmla="*/ 74025 h 95363"/>
                <a:gd name="connsiteX5" fmla="*/ -341 w 43113"/>
                <a:gd name="connsiteY5" fmla="*/ 73420 h 95363"/>
                <a:gd name="connsiteX6" fmla="*/ -341 w 43113"/>
                <a:gd name="connsiteY6" fmla="*/ 20589 h 95363"/>
                <a:gd name="connsiteX7" fmla="*/ 17944 w 43113"/>
                <a:gd name="connsiteY7" fmla="*/ 107 h 95363"/>
                <a:gd name="connsiteX8" fmla="*/ 19070 w 43113"/>
                <a:gd name="connsiteY8" fmla="*/ 79 h 95363"/>
                <a:gd name="connsiteX9" fmla="*/ 41567 w 43113"/>
                <a:gd name="connsiteY9" fmla="*/ 17558 h 95363"/>
                <a:gd name="connsiteX10" fmla="*/ 41686 w 43113"/>
                <a:gd name="connsiteY10" fmla="*/ 18849 h 95363"/>
                <a:gd name="connsiteX11" fmla="*/ 41686 w 43113"/>
                <a:gd name="connsiteY11" fmla="*/ 47417 h 95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113" h="95363">
                  <a:moveTo>
                    <a:pt x="42144" y="47417"/>
                  </a:moveTo>
                  <a:cubicBezTo>
                    <a:pt x="42144" y="56573"/>
                    <a:pt x="42785" y="65729"/>
                    <a:pt x="42144" y="74885"/>
                  </a:cubicBezTo>
                  <a:cubicBezTo>
                    <a:pt x="41833" y="86459"/>
                    <a:pt x="32191" y="95587"/>
                    <a:pt x="20618" y="95276"/>
                  </a:cubicBezTo>
                  <a:cubicBezTo>
                    <a:pt x="20224" y="95267"/>
                    <a:pt x="19830" y="95249"/>
                    <a:pt x="19436" y="95212"/>
                  </a:cubicBezTo>
                  <a:cubicBezTo>
                    <a:pt x="8119" y="94828"/>
                    <a:pt x="-753" y="85342"/>
                    <a:pt x="-368" y="74025"/>
                  </a:cubicBezTo>
                  <a:cubicBezTo>
                    <a:pt x="-359" y="73823"/>
                    <a:pt x="-350" y="73622"/>
                    <a:pt x="-341" y="73420"/>
                  </a:cubicBezTo>
                  <a:cubicBezTo>
                    <a:pt x="-799" y="55841"/>
                    <a:pt x="-799" y="38169"/>
                    <a:pt x="-341" y="20589"/>
                  </a:cubicBezTo>
                  <a:cubicBezTo>
                    <a:pt x="-945" y="9885"/>
                    <a:pt x="7240" y="720"/>
                    <a:pt x="17944" y="107"/>
                  </a:cubicBezTo>
                  <a:cubicBezTo>
                    <a:pt x="18320" y="88"/>
                    <a:pt x="18695" y="79"/>
                    <a:pt x="19070" y="79"/>
                  </a:cubicBezTo>
                  <a:cubicBezTo>
                    <a:pt x="30112" y="-1303"/>
                    <a:pt x="40185" y="6516"/>
                    <a:pt x="41567" y="17558"/>
                  </a:cubicBezTo>
                  <a:cubicBezTo>
                    <a:pt x="41622" y="17989"/>
                    <a:pt x="41658" y="18419"/>
                    <a:pt x="41686" y="18849"/>
                  </a:cubicBezTo>
                  <a:cubicBezTo>
                    <a:pt x="42236" y="28363"/>
                    <a:pt x="42236" y="37903"/>
                    <a:pt x="41686" y="47417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>
                <a:defRPr/>
              </a:pPr>
              <a:endParaRPr lang="en-US" sz="7198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125830EB-1C42-396D-DED0-0B9991F47EFC}"/>
                </a:ext>
              </a:extLst>
            </p:cNvPr>
            <p:cNvSpPr/>
            <p:nvPr/>
          </p:nvSpPr>
          <p:spPr>
            <a:xfrm>
              <a:off x="-1479660" y="2685504"/>
              <a:ext cx="71764" cy="87747"/>
            </a:xfrm>
            <a:custGeom>
              <a:avLst/>
              <a:gdLst>
                <a:gd name="connsiteX0" fmla="*/ 71080 w 71764"/>
                <a:gd name="connsiteY0" fmla="*/ 71063 h 87747"/>
                <a:gd name="connsiteX1" fmla="*/ 54142 w 71764"/>
                <a:gd name="connsiteY1" fmla="*/ 87178 h 87747"/>
                <a:gd name="connsiteX2" fmla="*/ 31800 w 71764"/>
                <a:gd name="connsiteY2" fmla="*/ 80861 h 87747"/>
                <a:gd name="connsiteX3" fmla="*/ 1493 w 71764"/>
                <a:gd name="connsiteY3" fmla="*/ 29403 h 87747"/>
                <a:gd name="connsiteX4" fmla="*/ 8974 w 71764"/>
                <a:gd name="connsiteY4" fmla="*/ 4608 h 87747"/>
                <a:gd name="connsiteX5" fmla="*/ 9184 w 71764"/>
                <a:gd name="connsiteY5" fmla="*/ 4498 h 87747"/>
                <a:gd name="connsiteX6" fmla="*/ 33384 w 71764"/>
                <a:gd name="connsiteY6" fmla="*/ 5386 h 87747"/>
                <a:gd name="connsiteX7" fmla="*/ 33815 w 71764"/>
                <a:gd name="connsiteY7" fmla="*/ 5871 h 87747"/>
                <a:gd name="connsiteX8" fmla="*/ 68334 w 71764"/>
                <a:gd name="connsiteY8" fmla="*/ 64379 h 87747"/>
                <a:gd name="connsiteX9" fmla="*/ 68334 w 71764"/>
                <a:gd name="connsiteY9" fmla="*/ 68591 h 87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764" h="87747">
                  <a:moveTo>
                    <a:pt x="71080" y="71063"/>
                  </a:moveTo>
                  <a:cubicBezTo>
                    <a:pt x="65495" y="76740"/>
                    <a:pt x="60734" y="85530"/>
                    <a:pt x="54142" y="87178"/>
                  </a:cubicBezTo>
                  <a:cubicBezTo>
                    <a:pt x="46112" y="88771"/>
                    <a:pt x="37807" y="86428"/>
                    <a:pt x="31800" y="80861"/>
                  </a:cubicBezTo>
                  <a:cubicBezTo>
                    <a:pt x="20410" y="64498"/>
                    <a:pt x="10283" y="47294"/>
                    <a:pt x="1493" y="29403"/>
                  </a:cubicBezTo>
                  <a:cubicBezTo>
                    <a:pt x="-3286" y="20494"/>
                    <a:pt x="65" y="9387"/>
                    <a:pt x="8974" y="4608"/>
                  </a:cubicBezTo>
                  <a:cubicBezTo>
                    <a:pt x="9047" y="4571"/>
                    <a:pt x="9111" y="4534"/>
                    <a:pt x="9184" y="4498"/>
                  </a:cubicBezTo>
                  <a:cubicBezTo>
                    <a:pt x="16116" y="-1939"/>
                    <a:pt x="26947" y="-1536"/>
                    <a:pt x="33384" y="5386"/>
                  </a:cubicBezTo>
                  <a:cubicBezTo>
                    <a:pt x="33531" y="5551"/>
                    <a:pt x="33677" y="5706"/>
                    <a:pt x="33815" y="5871"/>
                  </a:cubicBezTo>
                  <a:cubicBezTo>
                    <a:pt x="46633" y="24184"/>
                    <a:pt x="57072" y="44693"/>
                    <a:pt x="68334" y="64379"/>
                  </a:cubicBezTo>
                  <a:cubicBezTo>
                    <a:pt x="68975" y="65478"/>
                    <a:pt x="68334" y="67218"/>
                    <a:pt x="68334" y="68591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>
                <a:defRPr/>
              </a:pPr>
              <a:endParaRPr lang="en-US" sz="7198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28D3967D-8EFD-04A4-EDDE-09504D8A4E7F}"/>
                </a:ext>
              </a:extLst>
            </p:cNvPr>
            <p:cNvSpPr/>
            <p:nvPr/>
          </p:nvSpPr>
          <p:spPr>
            <a:xfrm>
              <a:off x="-1624120" y="2830604"/>
              <a:ext cx="89135" cy="69487"/>
            </a:xfrm>
            <a:custGeom>
              <a:avLst/>
              <a:gdLst>
                <a:gd name="connsiteX0" fmla="*/ 88452 w 89135"/>
                <a:gd name="connsiteY0" fmla="*/ 44995 h 69487"/>
                <a:gd name="connsiteX1" fmla="*/ 61716 w 89135"/>
                <a:gd name="connsiteY1" fmla="*/ 67885 h 69487"/>
                <a:gd name="connsiteX2" fmla="*/ 7419 w 89135"/>
                <a:gd name="connsiteY2" fmla="*/ 37029 h 69487"/>
                <a:gd name="connsiteX3" fmla="*/ 2429 w 89135"/>
                <a:gd name="connsiteY3" fmla="*/ 11620 h 69487"/>
                <a:gd name="connsiteX4" fmla="*/ 3482 w 89135"/>
                <a:gd name="connsiteY4" fmla="*/ 10201 h 69487"/>
                <a:gd name="connsiteX5" fmla="*/ 29010 w 89135"/>
                <a:gd name="connsiteY5" fmla="*/ 2025 h 69487"/>
                <a:gd name="connsiteX6" fmla="*/ 29577 w 89135"/>
                <a:gd name="connsiteY6" fmla="*/ 2327 h 69487"/>
                <a:gd name="connsiteX7" fmla="*/ 79936 w 89135"/>
                <a:gd name="connsiteY7" fmla="*/ 31627 h 69487"/>
                <a:gd name="connsiteX8" fmla="*/ 88452 w 89135"/>
                <a:gd name="connsiteY8" fmla="*/ 44995 h 69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135" h="69487">
                  <a:moveTo>
                    <a:pt x="88452" y="44995"/>
                  </a:moveTo>
                  <a:cubicBezTo>
                    <a:pt x="87902" y="62391"/>
                    <a:pt x="74076" y="73654"/>
                    <a:pt x="61716" y="67885"/>
                  </a:cubicBezTo>
                  <a:cubicBezTo>
                    <a:pt x="42881" y="58949"/>
                    <a:pt x="24734" y="48639"/>
                    <a:pt x="7419" y="37029"/>
                  </a:cubicBezTo>
                  <a:cubicBezTo>
                    <a:pt x="-977" y="31389"/>
                    <a:pt x="-3211" y="20007"/>
                    <a:pt x="2429" y="11620"/>
                  </a:cubicBezTo>
                  <a:cubicBezTo>
                    <a:pt x="2759" y="11126"/>
                    <a:pt x="3107" y="10659"/>
                    <a:pt x="3482" y="10201"/>
                  </a:cubicBezTo>
                  <a:cubicBezTo>
                    <a:pt x="8271" y="898"/>
                    <a:pt x="19698" y="-2764"/>
                    <a:pt x="29010" y="2025"/>
                  </a:cubicBezTo>
                  <a:cubicBezTo>
                    <a:pt x="29202" y="2116"/>
                    <a:pt x="29385" y="2226"/>
                    <a:pt x="29577" y="2327"/>
                  </a:cubicBezTo>
                  <a:cubicBezTo>
                    <a:pt x="46929" y="11098"/>
                    <a:pt x="63739" y="20877"/>
                    <a:pt x="79936" y="31627"/>
                  </a:cubicBezTo>
                  <a:cubicBezTo>
                    <a:pt x="84790" y="34557"/>
                    <a:pt x="86712" y="41973"/>
                    <a:pt x="88452" y="44995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>
                <a:defRPr/>
              </a:pPr>
              <a:endParaRPr lang="en-US" sz="7198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EBBEE3F8-8CEB-C168-C3AD-C7FABFF889C9}"/>
                </a:ext>
              </a:extLst>
            </p:cNvPr>
            <p:cNvSpPr/>
            <p:nvPr/>
          </p:nvSpPr>
          <p:spPr>
            <a:xfrm>
              <a:off x="-987077" y="2831111"/>
              <a:ext cx="88724" cy="68680"/>
            </a:xfrm>
            <a:custGeom>
              <a:avLst/>
              <a:gdLst>
                <a:gd name="connsiteX0" fmla="*/ 88040 w 88724"/>
                <a:gd name="connsiteY0" fmla="*/ 25260 h 68680"/>
                <a:gd name="connsiteX1" fmla="*/ 75679 w 88724"/>
                <a:gd name="connsiteY1" fmla="*/ 39818 h 68680"/>
                <a:gd name="connsiteX2" fmla="*/ 32645 w 88724"/>
                <a:gd name="connsiteY2" fmla="*/ 64906 h 68680"/>
                <a:gd name="connsiteX3" fmla="*/ 3528 w 88724"/>
                <a:gd name="connsiteY3" fmla="*/ 59513 h 68680"/>
                <a:gd name="connsiteX4" fmla="*/ 2063 w 88724"/>
                <a:gd name="connsiteY4" fmla="*/ 57123 h 68680"/>
                <a:gd name="connsiteX5" fmla="*/ 9755 w 88724"/>
                <a:gd name="connsiteY5" fmla="*/ 28877 h 68680"/>
                <a:gd name="connsiteX6" fmla="*/ 11220 w 88724"/>
                <a:gd name="connsiteY6" fmla="*/ 28098 h 68680"/>
                <a:gd name="connsiteX7" fmla="*/ 55719 w 88724"/>
                <a:gd name="connsiteY7" fmla="*/ 2644 h 68680"/>
                <a:gd name="connsiteX8" fmla="*/ 88040 w 88724"/>
                <a:gd name="connsiteY8" fmla="*/ 25260 h 68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724" h="68680">
                  <a:moveTo>
                    <a:pt x="88040" y="25260"/>
                  </a:moveTo>
                  <a:cubicBezTo>
                    <a:pt x="84744" y="30763"/>
                    <a:pt x="80532" y="35679"/>
                    <a:pt x="75679" y="39818"/>
                  </a:cubicBezTo>
                  <a:cubicBezTo>
                    <a:pt x="61945" y="48974"/>
                    <a:pt x="47203" y="57032"/>
                    <a:pt x="32645" y="64906"/>
                  </a:cubicBezTo>
                  <a:cubicBezTo>
                    <a:pt x="23122" y="71471"/>
                    <a:pt x="10029" y="69054"/>
                    <a:pt x="3528" y="59513"/>
                  </a:cubicBezTo>
                  <a:cubicBezTo>
                    <a:pt x="2979" y="58753"/>
                    <a:pt x="2521" y="57957"/>
                    <a:pt x="2063" y="57123"/>
                  </a:cubicBezTo>
                  <a:cubicBezTo>
                    <a:pt x="-3613" y="47207"/>
                    <a:pt x="-226" y="34562"/>
                    <a:pt x="9755" y="28877"/>
                  </a:cubicBezTo>
                  <a:cubicBezTo>
                    <a:pt x="10212" y="28602"/>
                    <a:pt x="10670" y="28336"/>
                    <a:pt x="11220" y="28098"/>
                  </a:cubicBezTo>
                  <a:cubicBezTo>
                    <a:pt x="25778" y="18942"/>
                    <a:pt x="40520" y="10518"/>
                    <a:pt x="55719" y="2644"/>
                  </a:cubicBezTo>
                  <a:cubicBezTo>
                    <a:pt x="70918" y="-5230"/>
                    <a:pt x="87857" y="4475"/>
                    <a:pt x="88040" y="25260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>
                <a:defRPr/>
              </a:pPr>
              <a:endParaRPr lang="en-US" sz="7198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59F26EB1-71EF-516B-8A5F-1DF58A0B66EB}"/>
                </a:ext>
              </a:extLst>
            </p:cNvPr>
            <p:cNvSpPr/>
            <p:nvPr/>
          </p:nvSpPr>
          <p:spPr>
            <a:xfrm>
              <a:off x="-1111666" y="2686071"/>
              <a:ext cx="70751" cy="88985"/>
            </a:xfrm>
            <a:custGeom>
              <a:avLst/>
              <a:gdLst>
                <a:gd name="connsiteX0" fmla="*/ 70067 w 70751"/>
                <a:gd name="connsiteY0" fmla="*/ 18490 h 88985"/>
                <a:gd name="connsiteX1" fmla="*/ 64940 w 70751"/>
                <a:gd name="connsiteY1" fmla="*/ 33048 h 88985"/>
                <a:gd name="connsiteX2" fmla="*/ 39303 w 70751"/>
                <a:gd name="connsiteY2" fmla="*/ 77364 h 88985"/>
                <a:gd name="connsiteX3" fmla="*/ 11742 w 70751"/>
                <a:gd name="connsiteY3" fmla="*/ 86804 h 88985"/>
                <a:gd name="connsiteX4" fmla="*/ 9911 w 70751"/>
                <a:gd name="connsiteY4" fmla="*/ 85788 h 88985"/>
                <a:gd name="connsiteX5" fmla="*/ 2027 w 70751"/>
                <a:gd name="connsiteY5" fmla="*/ 57339 h 88985"/>
                <a:gd name="connsiteX6" fmla="*/ 2769 w 70751"/>
                <a:gd name="connsiteY6" fmla="*/ 56122 h 88985"/>
                <a:gd name="connsiteX7" fmla="*/ 29230 w 70751"/>
                <a:gd name="connsiteY7" fmla="*/ 10341 h 88985"/>
                <a:gd name="connsiteX8" fmla="*/ 53495 w 70751"/>
                <a:gd name="connsiteY8" fmla="*/ 1642 h 88985"/>
                <a:gd name="connsiteX9" fmla="*/ 70067 w 70751"/>
                <a:gd name="connsiteY9" fmla="*/ 18490 h 88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0751" h="88985">
                  <a:moveTo>
                    <a:pt x="70067" y="18490"/>
                  </a:moveTo>
                  <a:cubicBezTo>
                    <a:pt x="68666" y="23443"/>
                    <a:pt x="66954" y="28305"/>
                    <a:pt x="64940" y="33048"/>
                  </a:cubicBezTo>
                  <a:cubicBezTo>
                    <a:pt x="56516" y="47881"/>
                    <a:pt x="48275" y="62897"/>
                    <a:pt x="39303" y="77364"/>
                  </a:cubicBezTo>
                  <a:cubicBezTo>
                    <a:pt x="34294" y="87582"/>
                    <a:pt x="21951" y="91803"/>
                    <a:pt x="11742" y="86804"/>
                  </a:cubicBezTo>
                  <a:cubicBezTo>
                    <a:pt x="11110" y="86493"/>
                    <a:pt x="10506" y="86154"/>
                    <a:pt x="9911" y="85788"/>
                  </a:cubicBezTo>
                  <a:cubicBezTo>
                    <a:pt x="-124" y="80111"/>
                    <a:pt x="-3650" y="67375"/>
                    <a:pt x="2027" y="57339"/>
                  </a:cubicBezTo>
                  <a:cubicBezTo>
                    <a:pt x="2256" y="56928"/>
                    <a:pt x="2503" y="56515"/>
                    <a:pt x="2769" y="56122"/>
                  </a:cubicBezTo>
                  <a:cubicBezTo>
                    <a:pt x="11101" y="40739"/>
                    <a:pt x="19891" y="25448"/>
                    <a:pt x="29230" y="10341"/>
                  </a:cubicBezTo>
                  <a:cubicBezTo>
                    <a:pt x="33561" y="1276"/>
                    <a:pt x="44393" y="-2606"/>
                    <a:pt x="53495" y="1642"/>
                  </a:cubicBezTo>
                  <a:cubicBezTo>
                    <a:pt x="59876" y="6348"/>
                    <a:pt x="65471" y="12035"/>
                    <a:pt x="70067" y="18490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>
                <a:defRPr/>
              </a:pPr>
              <a:endParaRPr lang="en-US" sz="7198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1EFBAEBC-F4D9-A84D-EF55-FE4E89F07C3A}"/>
              </a:ext>
            </a:extLst>
          </p:cNvPr>
          <p:cNvGrpSpPr>
            <a:grpSpLocks/>
          </p:cNvGrpSpPr>
          <p:nvPr/>
        </p:nvGrpSpPr>
        <p:grpSpPr>
          <a:xfrm>
            <a:off x="14454207" y="10573788"/>
            <a:ext cx="1105852" cy="1104236"/>
            <a:chOff x="1138486" y="2733763"/>
            <a:chExt cx="1096030" cy="1069878"/>
          </a:xfrm>
          <a:solidFill>
            <a:schemeClr val="bg1"/>
          </a:solidFill>
        </p:grpSpPr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10EF0A9D-E62D-70E9-A913-E572E6448276}"/>
                </a:ext>
              </a:extLst>
            </p:cNvPr>
            <p:cNvSpPr/>
            <p:nvPr/>
          </p:nvSpPr>
          <p:spPr>
            <a:xfrm>
              <a:off x="1138486" y="2733763"/>
              <a:ext cx="1096030" cy="1069878"/>
            </a:xfrm>
            <a:custGeom>
              <a:avLst/>
              <a:gdLst>
                <a:gd name="connsiteX0" fmla="*/ 804380 w 1096030"/>
                <a:gd name="connsiteY0" fmla="*/ 419361 h 1069878"/>
                <a:gd name="connsiteX1" fmla="*/ 804380 w 1096030"/>
                <a:gd name="connsiteY1" fmla="*/ 400133 h 1069878"/>
                <a:gd name="connsiteX2" fmla="*/ 780299 w 1096030"/>
                <a:gd name="connsiteY2" fmla="*/ 377151 h 1069878"/>
                <a:gd name="connsiteX3" fmla="*/ 638196 w 1096030"/>
                <a:gd name="connsiteY3" fmla="*/ 376601 h 1069878"/>
                <a:gd name="connsiteX4" fmla="*/ 625102 w 1096030"/>
                <a:gd name="connsiteY4" fmla="*/ 376601 h 1069878"/>
                <a:gd name="connsiteX5" fmla="*/ 625102 w 1096030"/>
                <a:gd name="connsiteY5" fmla="*/ 393998 h 1069878"/>
                <a:gd name="connsiteX6" fmla="*/ 603585 w 1096030"/>
                <a:gd name="connsiteY6" fmla="*/ 416522 h 1069878"/>
                <a:gd name="connsiteX7" fmla="*/ 592963 w 1096030"/>
                <a:gd name="connsiteY7" fmla="*/ 423756 h 1069878"/>
                <a:gd name="connsiteX8" fmla="*/ 587470 w 1096030"/>
                <a:gd name="connsiteY8" fmla="*/ 436117 h 1069878"/>
                <a:gd name="connsiteX9" fmla="*/ 561283 w 1096030"/>
                <a:gd name="connsiteY9" fmla="*/ 453513 h 1069878"/>
                <a:gd name="connsiteX10" fmla="*/ 518065 w 1096030"/>
                <a:gd name="connsiteY10" fmla="*/ 453513 h 1069878"/>
                <a:gd name="connsiteX11" fmla="*/ 492153 w 1096030"/>
                <a:gd name="connsiteY11" fmla="*/ 436666 h 1069878"/>
                <a:gd name="connsiteX12" fmla="*/ 487026 w 1096030"/>
                <a:gd name="connsiteY12" fmla="*/ 424122 h 1069878"/>
                <a:gd name="connsiteX13" fmla="*/ 473292 w 1096030"/>
                <a:gd name="connsiteY13" fmla="*/ 414050 h 1069878"/>
                <a:gd name="connsiteX14" fmla="*/ 453606 w 1096030"/>
                <a:gd name="connsiteY14" fmla="*/ 397175 h 1069878"/>
                <a:gd name="connsiteX15" fmla="*/ 453698 w 1096030"/>
                <a:gd name="connsiteY15" fmla="*/ 393815 h 1069878"/>
                <a:gd name="connsiteX16" fmla="*/ 454705 w 1096030"/>
                <a:gd name="connsiteY16" fmla="*/ 320565 h 1069878"/>
                <a:gd name="connsiteX17" fmla="*/ 431173 w 1096030"/>
                <a:gd name="connsiteY17" fmla="*/ 262606 h 1069878"/>
                <a:gd name="connsiteX18" fmla="*/ 388871 w 1096030"/>
                <a:gd name="connsiteY18" fmla="*/ 184870 h 1069878"/>
                <a:gd name="connsiteX19" fmla="*/ 509000 w 1096030"/>
                <a:gd name="connsiteY19" fmla="*/ 3064 h 1069878"/>
                <a:gd name="connsiteX20" fmla="*/ 690844 w 1096030"/>
                <a:gd name="connsiteY20" fmla="*/ 123230 h 1069878"/>
                <a:gd name="connsiteX21" fmla="*/ 651105 w 1096030"/>
                <a:gd name="connsiteY21" fmla="*/ 260684 h 1069878"/>
                <a:gd name="connsiteX22" fmla="*/ 625010 w 1096030"/>
                <a:gd name="connsiteY22" fmla="*/ 297308 h 1069878"/>
                <a:gd name="connsiteX23" fmla="*/ 625010 w 1096030"/>
                <a:gd name="connsiteY23" fmla="*/ 309761 h 1069878"/>
                <a:gd name="connsiteX24" fmla="*/ 628123 w 1096030"/>
                <a:gd name="connsiteY24" fmla="*/ 339427 h 1069878"/>
                <a:gd name="connsiteX25" fmla="*/ 776087 w 1096030"/>
                <a:gd name="connsiteY25" fmla="*/ 339427 h 1069878"/>
                <a:gd name="connsiteX26" fmla="*/ 841096 w 1096030"/>
                <a:gd name="connsiteY26" fmla="*/ 403520 h 1069878"/>
                <a:gd name="connsiteX27" fmla="*/ 841096 w 1096030"/>
                <a:gd name="connsiteY27" fmla="*/ 414691 h 1069878"/>
                <a:gd name="connsiteX28" fmla="*/ 931651 w 1096030"/>
                <a:gd name="connsiteY28" fmla="*/ 433003 h 1069878"/>
                <a:gd name="connsiteX29" fmla="*/ 1080990 w 1096030"/>
                <a:gd name="connsiteY29" fmla="*/ 567691 h 1069878"/>
                <a:gd name="connsiteX30" fmla="*/ 1051597 w 1096030"/>
                <a:gd name="connsiteY30" fmla="*/ 779474 h 1069878"/>
                <a:gd name="connsiteX31" fmla="*/ 1012318 w 1096030"/>
                <a:gd name="connsiteY31" fmla="*/ 870030 h 1069878"/>
                <a:gd name="connsiteX32" fmla="*/ 1017995 w 1096030"/>
                <a:gd name="connsiteY32" fmla="*/ 935130 h 1069878"/>
                <a:gd name="connsiteX33" fmla="*/ 1039237 w 1096030"/>
                <a:gd name="connsiteY33" fmla="*/ 1046561 h 1069878"/>
                <a:gd name="connsiteX34" fmla="*/ 1028890 w 1096030"/>
                <a:gd name="connsiteY34" fmla="*/ 1068719 h 1069878"/>
                <a:gd name="connsiteX35" fmla="*/ 1020924 w 1096030"/>
                <a:gd name="connsiteY35" fmla="*/ 1069635 h 1069878"/>
                <a:gd name="connsiteX36" fmla="*/ 791287 w 1096030"/>
                <a:gd name="connsiteY36" fmla="*/ 1069635 h 1069878"/>
                <a:gd name="connsiteX37" fmla="*/ 771418 w 1096030"/>
                <a:gd name="connsiteY37" fmla="*/ 1054518 h 1069878"/>
                <a:gd name="connsiteX38" fmla="*/ 771326 w 1096030"/>
                <a:gd name="connsiteY38" fmla="*/ 1050224 h 1069878"/>
                <a:gd name="connsiteX39" fmla="*/ 768671 w 1096030"/>
                <a:gd name="connsiteY39" fmla="*/ 988877 h 1069878"/>
                <a:gd name="connsiteX40" fmla="*/ 732047 w 1096030"/>
                <a:gd name="connsiteY40" fmla="*/ 960218 h 1069878"/>
                <a:gd name="connsiteX41" fmla="*/ 685716 w 1096030"/>
                <a:gd name="connsiteY41" fmla="*/ 964430 h 1069878"/>
                <a:gd name="connsiteX42" fmla="*/ 659804 w 1096030"/>
                <a:gd name="connsiteY42" fmla="*/ 961683 h 1069878"/>
                <a:gd name="connsiteX43" fmla="*/ 625560 w 1096030"/>
                <a:gd name="connsiteY43" fmla="*/ 912789 h 1069878"/>
                <a:gd name="connsiteX44" fmla="*/ 624003 w 1096030"/>
                <a:gd name="connsiteY44" fmla="*/ 888616 h 1069878"/>
                <a:gd name="connsiteX45" fmla="*/ 593513 w 1096030"/>
                <a:gd name="connsiteY45" fmla="*/ 870304 h 1069878"/>
                <a:gd name="connsiteX46" fmla="*/ 495816 w 1096030"/>
                <a:gd name="connsiteY46" fmla="*/ 870304 h 1069878"/>
                <a:gd name="connsiteX47" fmla="*/ 469904 w 1096030"/>
                <a:gd name="connsiteY47" fmla="*/ 897773 h 1069878"/>
                <a:gd name="connsiteX48" fmla="*/ 470545 w 1096030"/>
                <a:gd name="connsiteY48" fmla="*/ 903358 h 1069878"/>
                <a:gd name="connsiteX49" fmla="*/ 423573 w 1096030"/>
                <a:gd name="connsiteY49" fmla="*/ 962873 h 1069878"/>
                <a:gd name="connsiteX50" fmla="*/ 368636 w 1096030"/>
                <a:gd name="connsiteY50" fmla="*/ 959394 h 1069878"/>
                <a:gd name="connsiteX51" fmla="*/ 326793 w 1096030"/>
                <a:gd name="connsiteY51" fmla="*/ 993272 h 1069878"/>
                <a:gd name="connsiteX52" fmla="*/ 324778 w 1096030"/>
                <a:gd name="connsiteY52" fmla="*/ 1047751 h 1069878"/>
                <a:gd name="connsiteX53" fmla="*/ 304909 w 1096030"/>
                <a:gd name="connsiteY53" fmla="*/ 1067254 h 1069878"/>
                <a:gd name="connsiteX54" fmla="*/ 77560 w 1096030"/>
                <a:gd name="connsiteY54" fmla="*/ 1067254 h 1069878"/>
                <a:gd name="connsiteX55" fmla="*/ 59248 w 1096030"/>
                <a:gd name="connsiteY55" fmla="*/ 1038778 h 1069878"/>
                <a:gd name="connsiteX56" fmla="*/ 83420 w 1096030"/>
                <a:gd name="connsiteY56" fmla="*/ 913979 h 1069878"/>
                <a:gd name="connsiteX57" fmla="*/ 68770 w 1096030"/>
                <a:gd name="connsiteY57" fmla="*/ 813902 h 1069878"/>
                <a:gd name="connsiteX58" fmla="*/ 40661 w 1096030"/>
                <a:gd name="connsiteY58" fmla="*/ 768670 h 1069878"/>
                <a:gd name="connsiteX59" fmla="*/ 117573 w 1096030"/>
                <a:gd name="connsiteY59" fmla="*/ 453330 h 1069878"/>
                <a:gd name="connsiteX60" fmla="*/ 375778 w 1096030"/>
                <a:gd name="connsiteY60" fmla="*/ 443442 h 1069878"/>
                <a:gd name="connsiteX61" fmla="*/ 498380 w 1096030"/>
                <a:gd name="connsiteY61" fmla="*/ 610634 h 1069878"/>
                <a:gd name="connsiteX62" fmla="*/ 489224 w 1096030"/>
                <a:gd name="connsiteY62" fmla="*/ 679855 h 1069878"/>
                <a:gd name="connsiteX63" fmla="*/ 491696 w 1096030"/>
                <a:gd name="connsiteY63" fmla="*/ 708880 h 1069878"/>
                <a:gd name="connsiteX64" fmla="*/ 520629 w 1096030"/>
                <a:gd name="connsiteY64" fmla="*/ 770410 h 1069878"/>
                <a:gd name="connsiteX65" fmla="*/ 508635 w 1096030"/>
                <a:gd name="connsiteY65" fmla="*/ 808729 h 1069878"/>
                <a:gd name="connsiteX66" fmla="*/ 505247 w 1096030"/>
                <a:gd name="connsiteY66" fmla="*/ 810239 h 1069878"/>
                <a:gd name="connsiteX67" fmla="*/ 493802 w 1096030"/>
                <a:gd name="connsiteY67" fmla="*/ 837708 h 1069878"/>
                <a:gd name="connsiteX68" fmla="*/ 601387 w 1096030"/>
                <a:gd name="connsiteY68" fmla="*/ 837708 h 1069878"/>
                <a:gd name="connsiteX69" fmla="*/ 590949 w 1096030"/>
                <a:gd name="connsiteY69" fmla="*/ 811887 h 1069878"/>
                <a:gd name="connsiteX70" fmla="*/ 576848 w 1096030"/>
                <a:gd name="connsiteY70" fmla="*/ 765557 h 1069878"/>
                <a:gd name="connsiteX71" fmla="*/ 603676 w 1096030"/>
                <a:gd name="connsiteY71" fmla="*/ 705492 h 1069878"/>
                <a:gd name="connsiteX72" fmla="*/ 605507 w 1096030"/>
                <a:gd name="connsiteY72" fmla="*/ 686081 h 1069878"/>
                <a:gd name="connsiteX73" fmla="*/ 745231 w 1096030"/>
                <a:gd name="connsiteY73" fmla="*/ 431905 h 1069878"/>
                <a:gd name="connsiteX74" fmla="*/ 804380 w 1096030"/>
                <a:gd name="connsiteY74" fmla="*/ 419361 h 1069878"/>
                <a:gd name="connsiteX75" fmla="*/ 120320 w 1096030"/>
                <a:gd name="connsiteY75" fmla="*/ 900703 h 1069878"/>
                <a:gd name="connsiteX76" fmla="*/ 191189 w 1096030"/>
                <a:gd name="connsiteY76" fmla="*/ 892920 h 1069878"/>
                <a:gd name="connsiteX77" fmla="*/ 253268 w 1096030"/>
                <a:gd name="connsiteY77" fmla="*/ 862338 h 1069878"/>
                <a:gd name="connsiteX78" fmla="*/ 285955 w 1096030"/>
                <a:gd name="connsiteY78" fmla="*/ 788264 h 1069878"/>
                <a:gd name="connsiteX79" fmla="*/ 286871 w 1096030"/>
                <a:gd name="connsiteY79" fmla="*/ 724171 h 1069878"/>
                <a:gd name="connsiteX80" fmla="*/ 282934 w 1096030"/>
                <a:gd name="connsiteY80" fmla="*/ 716480 h 1069878"/>
                <a:gd name="connsiteX81" fmla="*/ 250338 w 1096030"/>
                <a:gd name="connsiteY81" fmla="*/ 721516 h 1069878"/>
                <a:gd name="connsiteX82" fmla="*/ 200070 w 1096030"/>
                <a:gd name="connsiteY82" fmla="*/ 729701 h 1069878"/>
                <a:gd name="connsiteX83" fmla="*/ 198056 w 1096030"/>
                <a:gd name="connsiteY83" fmla="*/ 728108 h 1069878"/>
                <a:gd name="connsiteX84" fmla="*/ 191097 w 1096030"/>
                <a:gd name="connsiteY84" fmla="*/ 673913 h 1069878"/>
                <a:gd name="connsiteX85" fmla="*/ 191647 w 1096030"/>
                <a:gd name="connsiteY85" fmla="*/ 673171 h 1069878"/>
                <a:gd name="connsiteX86" fmla="*/ 243105 w 1096030"/>
                <a:gd name="connsiteY86" fmla="*/ 667320 h 1069878"/>
                <a:gd name="connsiteX87" fmla="*/ 245027 w 1096030"/>
                <a:gd name="connsiteY87" fmla="*/ 668959 h 1069878"/>
                <a:gd name="connsiteX88" fmla="*/ 274693 w 1096030"/>
                <a:gd name="connsiteY88" fmla="*/ 680129 h 1069878"/>
                <a:gd name="connsiteX89" fmla="*/ 321481 w 1096030"/>
                <a:gd name="connsiteY89" fmla="*/ 726918 h 1069878"/>
                <a:gd name="connsiteX90" fmla="*/ 321481 w 1096030"/>
                <a:gd name="connsiteY90" fmla="*/ 746603 h 1069878"/>
                <a:gd name="connsiteX91" fmla="*/ 417897 w 1096030"/>
                <a:gd name="connsiteY91" fmla="*/ 724537 h 1069878"/>
                <a:gd name="connsiteX92" fmla="*/ 462854 w 1096030"/>
                <a:gd name="connsiteY92" fmla="*/ 726643 h 1069878"/>
                <a:gd name="connsiteX93" fmla="*/ 453698 w 1096030"/>
                <a:gd name="connsiteY93" fmla="*/ 697160 h 1069878"/>
                <a:gd name="connsiteX94" fmla="*/ 456170 w 1096030"/>
                <a:gd name="connsiteY94" fmla="*/ 666304 h 1069878"/>
                <a:gd name="connsiteX95" fmla="*/ 432455 w 1096030"/>
                <a:gd name="connsiteY95" fmla="*/ 666304 h 1069878"/>
                <a:gd name="connsiteX96" fmla="*/ 412036 w 1096030"/>
                <a:gd name="connsiteY96" fmla="*/ 674636 h 1069878"/>
                <a:gd name="connsiteX97" fmla="*/ 379258 w 1096030"/>
                <a:gd name="connsiteY97" fmla="*/ 686264 h 1069878"/>
                <a:gd name="connsiteX98" fmla="*/ 347486 w 1096030"/>
                <a:gd name="connsiteY98" fmla="*/ 643706 h 1069878"/>
                <a:gd name="connsiteX99" fmla="*/ 368361 w 1096030"/>
                <a:gd name="connsiteY99" fmla="*/ 615304 h 1069878"/>
                <a:gd name="connsiteX100" fmla="*/ 413135 w 1096030"/>
                <a:gd name="connsiteY100" fmla="*/ 624002 h 1069878"/>
                <a:gd name="connsiteX101" fmla="*/ 423207 w 1096030"/>
                <a:gd name="connsiteY101" fmla="*/ 631785 h 1069878"/>
                <a:gd name="connsiteX102" fmla="*/ 463494 w 1096030"/>
                <a:gd name="connsiteY102" fmla="*/ 631785 h 1069878"/>
                <a:gd name="connsiteX103" fmla="*/ 372756 w 1096030"/>
                <a:gd name="connsiteY103" fmla="*/ 479792 h 1069878"/>
                <a:gd name="connsiteX104" fmla="*/ 372756 w 1096030"/>
                <a:gd name="connsiteY104" fmla="*/ 515135 h 1069878"/>
                <a:gd name="connsiteX105" fmla="*/ 321024 w 1096030"/>
                <a:gd name="connsiteY105" fmla="*/ 566318 h 1069878"/>
                <a:gd name="connsiteX106" fmla="*/ 298591 w 1096030"/>
                <a:gd name="connsiteY106" fmla="*/ 575474 h 1069878"/>
                <a:gd name="connsiteX107" fmla="*/ 246858 w 1096030"/>
                <a:gd name="connsiteY107" fmla="*/ 577370 h 1069878"/>
                <a:gd name="connsiteX108" fmla="*/ 244936 w 1096030"/>
                <a:gd name="connsiteY108" fmla="*/ 575474 h 1069878"/>
                <a:gd name="connsiteX109" fmla="*/ 244936 w 1096030"/>
                <a:gd name="connsiteY109" fmla="*/ 521086 h 1069878"/>
                <a:gd name="connsiteX110" fmla="*/ 293281 w 1096030"/>
                <a:gd name="connsiteY110" fmla="*/ 518165 h 1069878"/>
                <a:gd name="connsiteX111" fmla="*/ 297127 w 1096030"/>
                <a:gd name="connsiteY111" fmla="*/ 522185 h 1069878"/>
                <a:gd name="connsiteX112" fmla="*/ 326975 w 1096030"/>
                <a:gd name="connsiteY112" fmla="*/ 532074 h 1069878"/>
                <a:gd name="connsiteX113" fmla="*/ 338146 w 1096030"/>
                <a:gd name="connsiteY113" fmla="*/ 522579 h 1069878"/>
                <a:gd name="connsiteX114" fmla="*/ 338055 w 1096030"/>
                <a:gd name="connsiteY114" fmla="*/ 520445 h 1069878"/>
                <a:gd name="connsiteX115" fmla="*/ 338055 w 1096030"/>
                <a:gd name="connsiteY115" fmla="*/ 462853 h 1069878"/>
                <a:gd name="connsiteX116" fmla="*/ 83787 w 1096030"/>
                <a:gd name="connsiteY116" fmla="*/ 518614 h 1069878"/>
                <a:gd name="connsiteX117" fmla="*/ 110157 w 1096030"/>
                <a:gd name="connsiteY117" fmla="*/ 518614 h 1069878"/>
                <a:gd name="connsiteX118" fmla="*/ 151360 w 1096030"/>
                <a:gd name="connsiteY118" fmla="*/ 565302 h 1069878"/>
                <a:gd name="connsiteX119" fmla="*/ 151360 w 1096030"/>
                <a:gd name="connsiteY119" fmla="*/ 565586 h 1069878"/>
                <a:gd name="connsiteX120" fmla="*/ 161706 w 1096030"/>
                <a:gd name="connsiteY120" fmla="*/ 594336 h 1069878"/>
                <a:gd name="connsiteX121" fmla="*/ 161798 w 1096030"/>
                <a:gd name="connsiteY121" fmla="*/ 644832 h 1069878"/>
                <a:gd name="connsiteX122" fmla="*/ 159417 w 1096030"/>
                <a:gd name="connsiteY122" fmla="*/ 646984 h 1069878"/>
                <a:gd name="connsiteX123" fmla="*/ 107593 w 1096030"/>
                <a:gd name="connsiteY123" fmla="*/ 645858 h 1069878"/>
                <a:gd name="connsiteX124" fmla="*/ 107226 w 1096030"/>
                <a:gd name="connsiteY124" fmla="*/ 645427 h 1069878"/>
                <a:gd name="connsiteX125" fmla="*/ 105945 w 1096030"/>
                <a:gd name="connsiteY125" fmla="*/ 594812 h 1069878"/>
                <a:gd name="connsiteX126" fmla="*/ 107226 w 1096030"/>
                <a:gd name="connsiteY126" fmla="*/ 593512 h 1069878"/>
                <a:gd name="connsiteX127" fmla="*/ 116382 w 1096030"/>
                <a:gd name="connsiteY127" fmla="*/ 565494 h 1069878"/>
                <a:gd name="connsiteX128" fmla="*/ 106586 w 1096030"/>
                <a:gd name="connsiteY128" fmla="*/ 552446 h 1069878"/>
                <a:gd name="connsiteX129" fmla="*/ 103014 w 1096030"/>
                <a:gd name="connsiteY129" fmla="*/ 552492 h 1069878"/>
                <a:gd name="connsiteX130" fmla="*/ 63185 w 1096030"/>
                <a:gd name="connsiteY130" fmla="*/ 552492 h 1069878"/>
                <a:gd name="connsiteX131" fmla="*/ 50091 w 1096030"/>
                <a:gd name="connsiteY131" fmla="*/ 560549 h 1069878"/>
                <a:gd name="connsiteX132" fmla="*/ 62910 w 1096030"/>
                <a:gd name="connsiteY132" fmla="*/ 742392 h 1069878"/>
                <a:gd name="connsiteX133" fmla="*/ 80032 w 1096030"/>
                <a:gd name="connsiteY133" fmla="*/ 767754 h 1069878"/>
                <a:gd name="connsiteX134" fmla="*/ 136252 w 1096030"/>
                <a:gd name="connsiteY134" fmla="*/ 797604 h 1069878"/>
                <a:gd name="connsiteX135" fmla="*/ 149345 w 1096030"/>
                <a:gd name="connsiteY135" fmla="*/ 791286 h 1069878"/>
                <a:gd name="connsiteX136" fmla="*/ 206297 w 1096030"/>
                <a:gd name="connsiteY136" fmla="*/ 786881 h 1069878"/>
                <a:gd name="connsiteX137" fmla="*/ 207121 w 1096030"/>
                <a:gd name="connsiteY137" fmla="*/ 787624 h 1069878"/>
                <a:gd name="connsiteX138" fmla="*/ 209868 w 1096030"/>
                <a:gd name="connsiteY138" fmla="*/ 838303 h 1069878"/>
                <a:gd name="connsiteX139" fmla="*/ 207121 w 1096030"/>
                <a:gd name="connsiteY139" fmla="*/ 841096 h 1069878"/>
                <a:gd name="connsiteX140" fmla="*/ 152458 w 1096030"/>
                <a:gd name="connsiteY140" fmla="*/ 840821 h 1069878"/>
                <a:gd name="connsiteX141" fmla="*/ 149711 w 1096030"/>
                <a:gd name="connsiteY141" fmla="*/ 837708 h 1069878"/>
                <a:gd name="connsiteX142" fmla="*/ 142020 w 1096030"/>
                <a:gd name="connsiteY142" fmla="*/ 832123 h 1069878"/>
                <a:gd name="connsiteX143" fmla="*/ 113728 w 1096030"/>
                <a:gd name="connsiteY143" fmla="*/ 832123 h 1069878"/>
                <a:gd name="connsiteX144" fmla="*/ 972946 w 1096030"/>
                <a:gd name="connsiteY144" fmla="*/ 898414 h 1069878"/>
                <a:gd name="connsiteX145" fmla="*/ 972946 w 1096030"/>
                <a:gd name="connsiteY145" fmla="*/ 873692 h 1069878"/>
                <a:gd name="connsiteX146" fmla="*/ 1019551 w 1096030"/>
                <a:gd name="connsiteY146" fmla="*/ 754661 h 1069878"/>
                <a:gd name="connsiteX147" fmla="*/ 1041342 w 1096030"/>
                <a:gd name="connsiteY147" fmla="*/ 721607 h 1069878"/>
                <a:gd name="connsiteX148" fmla="*/ 971939 w 1096030"/>
                <a:gd name="connsiteY148" fmla="*/ 490230 h 1069878"/>
                <a:gd name="connsiteX149" fmla="*/ 777644 w 1096030"/>
                <a:gd name="connsiteY149" fmla="*/ 457450 h 1069878"/>
                <a:gd name="connsiteX150" fmla="*/ 635723 w 1096030"/>
                <a:gd name="connsiteY150" fmla="*/ 676009 h 1069878"/>
                <a:gd name="connsiteX151" fmla="*/ 631969 w 1096030"/>
                <a:gd name="connsiteY151" fmla="*/ 717670 h 1069878"/>
                <a:gd name="connsiteX152" fmla="*/ 629039 w 1096030"/>
                <a:gd name="connsiteY152" fmla="*/ 726185 h 1069878"/>
                <a:gd name="connsiteX153" fmla="*/ 697069 w 1096030"/>
                <a:gd name="connsiteY153" fmla="*/ 723072 h 1069878"/>
                <a:gd name="connsiteX154" fmla="*/ 803648 w 1096030"/>
                <a:gd name="connsiteY154" fmla="*/ 787806 h 1069878"/>
                <a:gd name="connsiteX155" fmla="*/ 823334 w 1096030"/>
                <a:gd name="connsiteY155" fmla="*/ 837250 h 1069878"/>
                <a:gd name="connsiteX156" fmla="*/ 862248 w 1096030"/>
                <a:gd name="connsiteY156" fmla="*/ 879643 h 1069878"/>
                <a:gd name="connsiteX157" fmla="*/ 973038 w 1096030"/>
                <a:gd name="connsiteY157" fmla="*/ 898414 h 1069878"/>
                <a:gd name="connsiteX158" fmla="*/ 538118 w 1096030"/>
                <a:gd name="connsiteY158" fmla="*/ 301154 h 1069878"/>
                <a:gd name="connsiteX159" fmla="*/ 577855 w 1096030"/>
                <a:gd name="connsiteY159" fmla="*/ 301154 h 1069878"/>
                <a:gd name="connsiteX160" fmla="*/ 587012 w 1096030"/>
                <a:gd name="connsiteY160" fmla="*/ 294653 h 1069878"/>
                <a:gd name="connsiteX161" fmla="*/ 623636 w 1096030"/>
                <a:gd name="connsiteY161" fmla="*/ 239075 h 1069878"/>
                <a:gd name="connsiteX162" fmla="*/ 657057 w 1096030"/>
                <a:gd name="connsiteY162" fmla="*/ 145865 h 1069878"/>
                <a:gd name="connsiteX163" fmla="*/ 528870 w 1096030"/>
                <a:gd name="connsiteY163" fmla="*/ 34818 h 1069878"/>
                <a:gd name="connsiteX164" fmla="*/ 518615 w 1096030"/>
                <a:gd name="connsiteY164" fmla="*/ 35990 h 1069878"/>
                <a:gd name="connsiteX165" fmla="*/ 425039 w 1096030"/>
                <a:gd name="connsiteY165" fmla="*/ 118396 h 1069878"/>
                <a:gd name="connsiteX166" fmla="*/ 453331 w 1096030"/>
                <a:gd name="connsiteY166" fmla="*/ 237427 h 1069878"/>
                <a:gd name="connsiteX167" fmla="*/ 489956 w 1096030"/>
                <a:gd name="connsiteY167" fmla="*/ 293005 h 1069878"/>
                <a:gd name="connsiteX168" fmla="*/ 501676 w 1096030"/>
                <a:gd name="connsiteY168" fmla="*/ 300513 h 1069878"/>
                <a:gd name="connsiteX169" fmla="*/ 538209 w 1096030"/>
                <a:gd name="connsiteY169" fmla="*/ 301154 h 1069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</a:cxnLst>
              <a:rect l="l" t="t" r="r" b="b"/>
              <a:pathLst>
                <a:path w="1096030" h="1069878">
                  <a:moveTo>
                    <a:pt x="804380" y="419361"/>
                  </a:moveTo>
                  <a:cubicBezTo>
                    <a:pt x="804746" y="412960"/>
                    <a:pt x="804746" y="406533"/>
                    <a:pt x="804380" y="400133"/>
                  </a:cubicBezTo>
                  <a:cubicBezTo>
                    <a:pt x="803648" y="387323"/>
                    <a:pt x="793118" y="377279"/>
                    <a:pt x="780299" y="377151"/>
                  </a:cubicBezTo>
                  <a:cubicBezTo>
                    <a:pt x="732962" y="376510"/>
                    <a:pt x="685532" y="377151"/>
                    <a:pt x="638196" y="376601"/>
                  </a:cubicBezTo>
                  <a:lnTo>
                    <a:pt x="625102" y="376601"/>
                  </a:lnTo>
                  <a:cubicBezTo>
                    <a:pt x="625102" y="383010"/>
                    <a:pt x="625102" y="388504"/>
                    <a:pt x="625102" y="393998"/>
                  </a:cubicBezTo>
                  <a:cubicBezTo>
                    <a:pt x="624552" y="408739"/>
                    <a:pt x="618234" y="414691"/>
                    <a:pt x="603585" y="416522"/>
                  </a:cubicBezTo>
                  <a:cubicBezTo>
                    <a:pt x="599282" y="417621"/>
                    <a:pt x="595527" y="420185"/>
                    <a:pt x="592963" y="423756"/>
                  </a:cubicBezTo>
                  <a:cubicBezTo>
                    <a:pt x="590491" y="427555"/>
                    <a:pt x="588660" y="431731"/>
                    <a:pt x="587470" y="436117"/>
                  </a:cubicBezTo>
                  <a:cubicBezTo>
                    <a:pt x="584082" y="447461"/>
                    <a:pt x="573094" y="454768"/>
                    <a:pt x="561283" y="453513"/>
                  </a:cubicBezTo>
                  <a:cubicBezTo>
                    <a:pt x="546907" y="453513"/>
                    <a:pt x="532441" y="453513"/>
                    <a:pt x="518065" y="453513"/>
                  </a:cubicBezTo>
                  <a:cubicBezTo>
                    <a:pt x="506711" y="453990"/>
                    <a:pt x="496274" y="447232"/>
                    <a:pt x="492153" y="436666"/>
                  </a:cubicBezTo>
                  <a:cubicBezTo>
                    <a:pt x="490048" y="432637"/>
                    <a:pt x="488399" y="428444"/>
                    <a:pt x="487026" y="424122"/>
                  </a:cubicBezTo>
                  <a:cubicBezTo>
                    <a:pt x="486018" y="417557"/>
                    <a:pt x="479884" y="413061"/>
                    <a:pt x="473292" y="414050"/>
                  </a:cubicBezTo>
                  <a:cubicBezTo>
                    <a:pt x="463219" y="414819"/>
                    <a:pt x="454430" y="407265"/>
                    <a:pt x="453606" y="397175"/>
                  </a:cubicBezTo>
                  <a:cubicBezTo>
                    <a:pt x="453514" y="396058"/>
                    <a:pt x="453606" y="394932"/>
                    <a:pt x="453698" y="393815"/>
                  </a:cubicBezTo>
                  <a:cubicBezTo>
                    <a:pt x="453698" y="369185"/>
                    <a:pt x="449577" y="343639"/>
                    <a:pt x="454705" y="320565"/>
                  </a:cubicBezTo>
                  <a:cubicBezTo>
                    <a:pt x="460565" y="293096"/>
                    <a:pt x="445549" y="278630"/>
                    <a:pt x="431173" y="262606"/>
                  </a:cubicBezTo>
                  <a:cubicBezTo>
                    <a:pt x="410389" y="240952"/>
                    <a:pt x="395738" y="214106"/>
                    <a:pt x="388871" y="184870"/>
                  </a:cubicBezTo>
                  <a:cubicBezTo>
                    <a:pt x="371841" y="101484"/>
                    <a:pt x="425679" y="20086"/>
                    <a:pt x="509000" y="3064"/>
                  </a:cubicBezTo>
                  <a:cubicBezTo>
                    <a:pt x="592414" y="-13957"/>
                    <a:pt x="673812" y="39845"/>
                    <a:pt x="690844" y="123230"/>
                  </a:cubicBezTo>
                  <a:cubicBezTo>
                    <a:pt x="700915" y="172793"/>
                    <a:pt x="686082" y="224169"/>
                    <a:pt x="651105" y="260684"/>
                  </a:cubicBezTo>
                  <a:cubicBezTo>
                    <a:pt x="641400" y="272120"/>
                    <a:pt x="632609" y="284371"/>
                    <a:pt x="625010" y="297308"/>
                  </a:cubicBezTo>
                  <a:cubicBezTo>
                    <a:pt x="623088" y="300330"/>
                    <a:pt x="624278" y="305549"/>
                    <a:pt x="625010" y="309761"/>
                  </a:cubicBezTo>
                  <a:cubicBezTo>
                    <a:pt x="625742" y="318917"/>
                    <a:pt x="626932" y="328073"/>
                    <a:pt x="628123" y="339427"/>
                  </a:cubicBezTo>
                  <a:lnTo>
                    <a:pt x="776087" y="339427"/>
                  </a:lnTo>
                  <a:cubicBezTo>
                    <a:pt x="815642" y="339427"/>
                    <a:pt x="840181" y="364149"/>
                    <a:pt x="841096" y="403520"/>
                  </a:cubicBezTo>
                  <a:lnTo>
                    <a:pt x="841096" y="414691"/>
                  </a:lnTo>
                  <a:cubicBezTo>
                    <a:pt x="872594" y="420917"/>
                    <a:pt x="902901" y="424396"/>
                    <a:pt x="931651" y="433003"/>
                  </a:cubicBezTo>
                  <a:cubicBezTo>
                    <a:pt x="1002155" y="454154"/>
                    <a:pt x="1055810" y="497097"/>
                    <a:pt x="1080990" y="567691"/>
                  </a:cubicBezTo>
                  <a:cubicBezTo>
                    <a:pt x="1107633" y="642406"/>
                    <a:pt x="1096830" y="714191"/>
                    <a:pt x="1051597" y="779474"/>
                  </a:cubicBezTo>
                  <a:cubicBezTo>
                    <a:pt x="1032553" y="806943"/>
                    <a:pt x="1014973" y="835876"/>
                    <a:pt x="1012318" y="870030"/>
                  </a:cubicBezTo>
                  <a:cubicBezTo>
                    <a:pt x="1011676" y="891876"/>
                    <a:pt x="1013600" y="913723"/>
                    <a:pt x="1017995" y="935130"/>
                  </a:cubicBezTo>
                  <a:cubicBezTo>
                    <a:pt x="1024220" y="972396"/>
                    <a:pt x="1032095" y="1009478"/>
                    <a:pt x="1039237" y="1046561"/>
                  </a:cubicBezTo>
                  <a:cubicBezTo>
                    <a:pt x="1042533" y="1055552"/>
                    <a:pt x="1037863" y="1065469"/>
                    <a:pt x="1028890" y="1068719"/>
                  </a:cubicBezTo>
                  <a:cubicBezTo>
                    <a:pt x="1026326" y="1069644"/>
                    <a:pt x="1023580" y="1069955"/>
                    <a:pt x="1020924" y="1069635"/>
                  </a:cubicBezTo>
                  <a:cubicBezTo>
                    <a:pt x="944379" y="1069635"/>
                    <a:pt x="867833" y="1069635"/>
                    <a:pt x="791287" y="1069635"/>
                  </a:cubicBezTo>
                  <a:cubicBezTo>
                    <a:pt x="781581" y="1070953"/>
                    <a:pt x="772700" y="1064187"/>
                    <a:pt x="771418" y="1054518"/>
                  </a:cubicBezTo>
                  <a:cubicBezTo>
                    <a:pt x="771234" y="1053098"/>
                    <a:pt x="771143" y="1051652"/>
                    <a:pt x="771326" y="1050224"/>
                  </a:cubicBezTo>
                  <a:cubicBezTo>
                    <a:pt x="770319" y="1029713"/>
                    <a:pt x="770319" y="1009295"/>
                    <a:pt x="768671" y="988877"/>
                  </a:cubicBezTo>
                  <a:cubicBezTo>
                    <a:pt x="766931" y="966444"/>
                    <a:pt x="754754" y="957654"/>
                    <a:pt x="732047" y="960218"/>
                  </a:cubicBezTo>
                  <a:cubicBezTo>
                    <a:pt x="716572" y="961958"/>
                    <a:pt x="701189" y="963789"/>
                    <a:pt x="685716" y="964430"/>
                  </a:cubicBezTo>
                  <a:cubicBezTo>
                    <a:pt x="677018" y="964704"/>
                    <a:pt x="668319" y="963779"/>
                    <a:pt x="659804" y="961683"/>
                  </a:cubicBezTo>
                  <a:cubicBezTo>
                    <a:pt x="637096" y="957279"/>
                    <a:pt x="621897" y="935652"/>
                    <a:pt x="625560" y="912789"/>
                  </a:cubicBezTo>
                  <a:cubicBezTo>
                    <a:pt x="626659" y="904713"/>
                    <a:pt x="626109" y="896491"/>
                    <a:pt x="624003" y="888616"/>
                  </a:cubicBezTo>
                  <a:cubicBezTo>
                    <a:pt x="619425" y="874608"/>
                    <a:pt x="608987" y="870304"/>
                    <a:pt x="593513" y="870304"/>
                  </a:cubicBezTo>
                  <a:cubicBezTo>
                    <a:pt x="561008" y="871860"/>
                    <a:pt x="528412" y="870304"/>
                    <a:pt x="495816" y="870304"/>
                  </a:cubicBezTo>
                  <a:cubicBezTo>
                    <a:pt x="481623" y="871824"/>
                    <a:pt x="470636" y="883480"/>
                    <a:pt x="469904" y="897773"/>
                  </a:cubicBezTo>
                  <a:cubicBezTo>
                    <a:pt x="469904" y="899604"/>
                    <a:pt x="469904" y="901526"/>
                    <a:pt x="470545" y="903358"/>
                  </a:cubicBezTo>
                  <a:cubicBezTo>
                    <a:pt x="476405" y="939159"/>
                    <a:pt x="459832" y="961133"/>
                    <a:pt x="423573" y="962873"/>
                  </a:cubicBezTo>
                  <a:cubicBezTo>
                    <a:pt x="405169" y="963377"/>
                    <a:pt x="386765" y="962214"/>
                    <a:pt x="368636" y="959394"/>
                  </a:cubicBezTo>
                  <a:cubicBezTo>
                    <a:pt x="340619" y="955365"/>
                    <a:pt x="327800" y="964979"/>
                    <a:pt x="326793" y="993272"/>
                  </a:cubicBezTo>
                  <a:cubicBezTo>
                    <a:pt x="326151" y="1011584"/>
                    <a:pt x="325511" y="1029897"/>
                    <a:pt x="324778" y="1047751"/>
                  </a:cubicBezTo>
                  <a:cubicBezTo>
                    <a:pt x="324320" y="1060936"/>
                    <a:pt x="318369" y="1067254"/>
                    <a:pt x="304909" y="1067254"/>
                  </a:cubicBezTo>
                  <a:cubicBezTo>
                    <a:pt x="229187" y="1067254"/>
                    <a:pt x="153465" y="1067254"/>
                    <a:pt x="77560" y="1067254"/>
                  </a:cubicBezTo>
                  <a:cubicBezTo>
                    <a:pt x="60896" y="1067254"/>
                    <a:pt x="55494" y="1058098"/>
                    <a:pt x="59248" y="1038778"/>
                  </a:cubicBezTo>
                  <a:cubicBezTo>
                    <a:pt x="67305" y="997209"/>
                    <a:pt x="74997" y="955548"/>
                    <a:pt x="83420" y="913979"/>
                  </a:cubicBezTo>
                  <a:cubicBezTo>
                    <a:pt x="90745" y="879945"/>
                    <a:pt x="85526" y="844419"/>
                    <a:pt x="68770" y="813902"/>
                  </a:cubicBezTo>
                  <a:cubicBezTo>
                    <a:pt x="60713" y="798052"/>
                    <a:pt x="51282" y="782917"/>
                    <a:pt x="40661" y="768670"/>
                  </a:cubicBezTo>
                  <a:cubicBezTo>
                    <a:pt x="-28835" y="680496"/>
                    <a:pt x="-15558" y="518431"/>
                    <a:pt x="117573" y="453330"/>
                  </a:cubicBezTo>
                  <a:cubicBezTo>
                    <a:pt x="201169" y="412402"/>
                    <a:pt x="289251" y="404985"/>
                    <a:pt x="375778" y="443442"/>
                  </a:cubicBezTo>
                  <a:cubicBezTo>
                    <a:pt x="447104" y="475031"/>
                    <a:pt x="486751" y="533722"/>
                    <a:pt x="498380" y="610634"/>
                  </a:cubicBezTo>
                  <a:cubicBezTo>
                    <a:pt x="501218" y="634110"/>
                    <a:pt x="498105" y="657926"/>
                    <a:pt x="489224" y="679855"/>
                  </a:cubicBezTo>
                  <a:cubicBezTo>
                    <a:pt x="485561" y="689396"/>
                    <a:pt x="486477" y="700108"/>
                    <a:pt x="491696" y="708880"/>
                  </a:cubicBezTo>
                  <a:cubicBezTo>
                    <a:pt x="502317" y="728840"/>
                    <a:pt x="511473" y="749717"/>
                    <a:pt x="520629" y="770410"/>
                  </a:cubicBezTo>
                  <a:cubicBezTo>
                    <a:pt x="527863" y="784300"/>
                    <a:pt x="522553" y="801449"/>
                    <a:pt x="508635" y="808729"/>
                  </a:cubicBezTo>
                  <a:cubicBezTo>
                    <a:pt x="507536" y="809305"/>
                    <a:pt x="506438" y="809809"/>
                    <a:pt x="505247" y="810239"/>
                  </a:cubicBezTo>
                  <a:cubicBezTo>
                    <a:pt x="492337" y="816649"/>
                    <a:pt x="491330" y="825072"/>
                    <a:pt x="493802" y="837708"/>
                  </a:cubicBezTo>
                  <a:lnTo>
                    <a:pt x="601387" y="837708"/>
                  </a:lnTo>
                  <a:cubicBezTo>
                    <a:pt x="603310" y="826629"/>
                    <a:pt x="603768" y="818480"/>
                    <a:pt x="590949" y="811887"/>
                  </a:cubicBezTo>
                  <a:cubicBezTo>
                    <a:pt x="570073" y="800991"/>
                    <a:pt x="567052" y="786983"/>
                    <a:pt x="576848" y="765557"/>
                  </a:cubicBezTo>
                  <a:cubicBezTo>
                    <a:pt x="586004" y="745596"/>
                    <a:pt x="595161" y="725728"/>
                    <a:pt x="603676" y="705492"/>
                  </a:cubicBezTo>
                  <a:cubicBezTo>
                    <a:pt x="606514" y="699440"/>
                    <a:pt x="607247" y="692564"/>
                    <a:pt x="605507" y="686081"/>
                  </a:cubicBezTo>
                  <a:cubicBezTo>
                    <a:pt x="562931" y="584081"/>
                    <a:pt x="644604" y="459557"/>
                    <a:pt x="745231" y="431905"/>
                  </a:cubicBezTo>
                  <a:cubicBezTo>
                    <a:pt x="763360" y="427235"/>
                    <a:pt x="783504" y="423847"/>
                    <a:pt x="804380" y="419361"/>
                  </a:cubicBezTo>
                  <a:close/>
                  <a:moveTo>
                    <a:pt x="120320" y="900703"/>
                  </a:moveTo>
                  <a:cubicBezTo>
                    <a:pt x="143485" y="898322"/>
                    <a:pt x="167658" y="897223"/>
                    <a:pt x="191189" y="892920"/>
                  </a:cubicBezTo>
                  <a:cubicBezTo>
                    <a:pt x="214721" y="889953"/>
                    <a:pt x="236603" y="879186"/>
                    <a:pt x="253268" y="862338"/>
                  </a:cubicBezTo>
                  <a:cubicBezTo>
                    <a:pt x="272221" y="841462"/>
                    <a:pt x="279088" y="813993"/>
                    <a:pt x="285955" y="788264"/>
                  </a:cubicBezTo>
                  <a:cubicBezTo>
                    <a:pt x="291358" y="768121"/>
                    <a:pt x="287146" y="745321"/>
                    <a:pt x="286871" y="724171"/>
                  </a:cubicBezTo>
                  <a:cubicBezTo>
                    <a:pt x="286597" y="721213"/>
                    <a:pt x="285132" y="718466"/>
                    <a:pt x="282934" y="716480"/>
                  </a:cubicBezTo>
                  <a:cubicBezTo>
                    <a:pt x="276434" y="711261"/>
                    <a:pt x="255466" y="714740"/>
                    <a:pt x="250338" y="721516"/>
                  </a:cubicBezTo>
                  <a:cubicBezTo>
                    <a:pt x="238710" y="737649"/>
                    <a:pt x="216277" y="741311"/>
                    <a:pt x="200070" y="729701"/>
                  </a:cubicBezTo>
                  <a:cubicBezTo>
                    <a:pt x="199430" y="729197"/>
                    <a:pt x="198698" y="728667"/>
                    <a:pt x="198056" y="728108"/>
                  </a:cubicBezTo>
                  <a:cubicBezTo>
                    <a:pt x="181117" y="715079"/>
                    <a:pt x="178004" y="690815"/>
                    <a:pt x="191097" y="673913"/>
                  </a:cubicBezTo>
                  <a:cubicBezTo>
                    <a:pt x="191280" y="673665"/>
                    <a:pt x="191464" y="673418"/>
                    <a:pt x="191647" y="673171"/>
                  </a:cubicBezTo>
                  <a:cubicBezTo>
                    <a:pt x="204283" y="657349"/>
                    <a:pt x="227265" y="654730"/>
                    <a:pt x="243105" y="667320"/>
                  </a:cubicBezTo>
                  <a:cubicBezTo>
                    <a:pt x="243745" y="667842"/>
                    <a:pt x="244387" y="668391"/>
                    <a:pt x="245027" y="668959"/>
                  </a:cubicBezTo>
                  <a:cubicBezTo>
                    <a:pt x="252627" y="677080"/>
                    <a:pt x="263615" y="681210"/>
                    <a:pt x="274693" y="680129"/>
                  </a:cubicBezTo>
                  <a:cubicBezTo>
                    <a:pt x="303719" y="680129"/>
                    <a:pt x="321024" y="697801"/>
                    <a:pt x="321481" y="726918"/>
                  </a:cubicBezTo>
                  <a:cubicBezTo>
                    <a:pt x="321481" y="732686"/>
                    <a:pt x="321481" y="738454"/>
                    <a:pt x="321481" y="746603"/>
                  </a:cubicBezTo>
                  <a:cubicBezTo>
                    <a:pt x="351789" y="721882"/>
                    <a:pt x="384568" y="722248"/>
                    <a:pt x="417897" y="724537"/>
                  </a:cubicBezTo>
                  <a:cubicBezTo>
                    <a:pt x="432546" y="725544"/>
                    <a:pt x="447196" y="725910"/>
                    <a:pt x="462854" y="726643"/>
                  </a:cubicBezTo>
                  <a:cubicBezTo>
                    <a:pt x="458825" y="717139"/>
                    <a:pt x="455803" y="707269"/>
                    <a:pt x="453698" y="697160"/>
                  </a:cubicBezTo>
                  <a:cubicBezTo>
                    <a:pt x="453606" y="686823"/>
                    <a:pt x="454430" y="676495"/>
                    <a:pt x="456170" y="666304"/>
                  </a:cubicBezTo>
                  <a:cubicBezTo>
                    <a:pt x="448295" y="666304"/>
                    <a:pt x="440329" y="666762"/>
                    <a:pt x="432455" y="666304"/>
                  </a:cubicBezTo>
                  <a:cubicBezTo>
                    <a:pt x="424672" y="665077"/>
                    <a:pt x="416798" y="668281"/>
                    <a:pt x="412036" y="674636"/>
                  </a:cubicBezTo>
                  <a:cubicBezTo>
                    <a:pt x="404162" y="684323"/>
                    <a:pt x="391527" y="688809"/>
                    <a:pt x="379258" y="686264"/>
                  </a:cubicBezTo>
                  <a:cubicBezTo>
                    <a:pt x="358748" y="683270"/>
                    <a:pt x="344555" y="664216"/>
                    <a:pt x="347486" y="643706"/>
                  </a:cubicBezTo>
                  <a:cubicBezTo>
                    <a:pt x="349317" y="631363"/>
                    <a:pt x="357099" y="620724"/>
                    <a:pt x="368361" y="615304"/>
                  </a:cubicBezTo>
                  <a:cubicBezTo>
                    <a:pt x="383561" y="608143"/>
                    <a:pt x="401690" y="611659"/>
                    <a:pt x="413135" y="624002"/>
                  </a:cubicBezTo>
                  <a:cubicBezTo>
                    <a:pt x="416066" y="627115"/>
                    <a:pt x="419727" y="631510"/>
                    <a:pt x="423207" y="631785"/>
                  </a:cubicBezTo>
                  <a:cubicBezTo>
                    <a:pt x="436667" y="632700"/>
                    <a:pt x="450675" y="631785"/>
                    <a:pt x="463494" y="631785"/>
                  </a:cubicBezTo>
                  <a:cubicBezTo>
                    <a:pt x="474665" y="583989"/>
                    <a:pt x="417713" y="495998"/>
                    <a:pt x="372756" y="479792"/>
                  </a:cubicBezTo>
                  <a:lnTo>
                    <a:pt x="372756" y="515135"/>
                  </a:lnTo>
                  <a:cubicBezTo>
                    <a:pt x="372756" y="549653"/>
                    <a:pt x="355817" y="566684"/>
                    <a:pt x="321024" y="566318"/>
                  </a:cubicBezTo>
                  <a:cubicBezTo>
                    <a:pt x="312509" y="565484"/>
                    <a:pt x="304084" y="568909"/>
                    <a:pt x="298591" y="575474"/>
                  </a:cubicBezTo>
                  <a:cubicBezTo>
                    <a:pt x="284857" y="590289"/>
                    <a:pt x="261691" y="591140"/>
                    <a:pt x="246858" y="577370"/>
                  </a:cubicBezTo>
                  <a:cubicBezTo>
                    <a:pt x="246218" y="576756"/>
                    <a:pt x="245577" y="576124"/>
                    <a:pt x="244936" y="575474"/>
                  </a:cubicBezTo>
                  <a:cubicBezTo>
                    <a:pt x="230194" y="560357"/>
                    <a:pt x="230194" y="536203"/>
                    <a:pt x="244936" y="521086"/>
                  </a:cubicBezTo>
                  <a:cubicBezTo>
                    <a:pt x="257480" y="506931"/>
                    <a:pt x="279088" y="505630"/>
                    <a:pt x="293281" y="518165"/>
                  </a:cubicBezTo>
                  <a:cubicBezTo>
                    <a:pt x="294654" y="519402"/>
                    <a:pt x="295936" y="520747"/>
                    <a:pt x="297127" y="522185"/>
                  </a:cubicBezTo>
                  <a:cubicBezTo>
                    <a:pt x="306283" y="533264"/>
                    <a:pt x="315988" y="532349"/>
                    <a:pt x="326975" y="532074"/>
                  </a:cubicBezTo>
                  <a:cubicBezTo>
                    <a:pt x="332652" y="532522"/>
                    <a:pt x="337688" y="528274"/>
                    <a:pt x="338146" y="522579"/>
                  </a:cubicBezTo>
                  <a:cubicBezTo>
                    <a:pt x="338146" y="521864"/>
                    <a:pt x="338146" y="521150"/>
                    <a:pt x="338055" y="520445"/>
                  </a:cubicBezTo>
                  <a:cubicBezTo>
                    <a:pt x="338055" y="501126"/>
                    <a:pt x="338055" y="481806"/>
                    <a:pt x="338055" y="462853"/>
                  </a:cubicBezTo>
                  <a:cubicBezTo>
                    <a:pt x="264805" y="433553"/>
                    <a:pt x="114368" y="466515"/>
                    <a:pt x="83787" y="518614"/>
                  </a:cubicBezTo>
                  <a:cubicBezTo>
                    <a:pt x="92943" y="518614"/>
                    <a:pt x="101549" y="518156"/>
                    <a:pt x="110157" y="518614"/>
                  </a:cubicBezTo>
                  <a:cubicBezTo>
                    <a:pt x="134421" y="520125"/>
                    <a:pt x="152916" y="541029"/>
                    <a:pt x="151360" y="565302"/>
                  </a:cubicBezTo>
                  <a:cubicBezTo>
                    <a:pt x="151360" y="565402"/>
                    <a:pt x="151360" y="565494"/>
                    <a:pt x="151360" y="565586"/>
                  </a:cubicBezTo>
                  <a:cubicBezTo>
                    <a:pt x="149986" y="576271"/>
                    <a:pt x="153832" y="586956"/>
                    <a:pt x="161706" y="594336"/>
                  </a:cubicBezTo>
                  <a:cubicBezTo>
                    <a:pt x="175624" y="608262"/>
                    <a:pt x="175715" y="630878"/>
                    <a:pt x="161798" y="644832"/>
                  </a:cubicBezTo>
                  <a:cubicBezTo>
                    <a:pt x="160973" y="645583"/>
                    <a:pt x="160241" y="646307"/>
                    <a:pt x="159417" y="646984"/>
                  </a:cubicBezTo>
                  <a:cubicBezTo>
                    <a:pt x="144767" y="660975"/>
                    <a:pt x="121602" y="660471"/>
                    <a:pt x="107593" y="645858"/>
                  </a:cubicBezTo>
                  <a:cubicBezTo>
                    <a:pt x="107501" y="645720"/>
                    <a:pt x="107318" y="645574"/>
                    <a:pt x="107226" y="645427"/>
                  </a:cubicBezTo>
                  <a:cubicBezTo>
                    <a:pt x="92851" y="631812"/>
                    <a:pt x="92301" y="609151"/>
                    <a:pt x="105945" y="594812"/>
                  </a:cubicBezTo>
                  <a:cubicBezTo>
                    <a:pt x="106311" y="594373"/>
                    <a:pt x="106769" y="593933"/>
                    <a:pt x="107226" y="593512"/>
                  </a:cubicBezTo>
                  <a:cubicBezTo>
                    <a:pt x="117390" y="584997"/>
                    <a:pt x="117024" y="575932"/>
                    <a:pt x="116382" y="565494"/>
                  </a:cubicBezTo>
                  <a:cubicBezTo>
                    <a:pt x="117299" y="559185"/>
                    <a:pt x="112903" y="553343"/>
                    <a:pt x="106586" y="552446"/>
                  </a:cubicBezTo>
                  <a:cubicBezTo>
                    <a:pt x="105395" y="552272"/>
                    <a:pt x="104205" y="552291"/>
                    <a:pt x="103014" y="552492"/>
                  </a:cubicBezTo>
                  <a:cubicBezTo>
                    <a:pt x="89738" y="552492"/>
                    <a:pt x="76461" y="552950"/>
                    <a:pt x="63185" y="552492"/>
                  </a:cubicBezTo>
                  <a:cubicBezTo>
                    <a:pt x="57417" y="551658"/>
                    <a:pt x="51923" y="555056"/>
                    <a:pt x="50091" y="560549"/>
                  </a:cubicBezTo>
                  <a:cubicBezTo>
                    <a:pt x="21707" y="623452"/>
                    <a:pt x="22623" y="684341"/>
                    <a:pt x="62910" y="742392"/>
                  </a:cubicBezTo>
                  <a:cubicBezTo>
                    <a:pt x="69686" y="750092"/>
                    <a:pt x="75454" y="758616"/>
                    <a:pt x="80032" y="767754"/>
                  </a:cubicBezTo>
                  <a:cubicBezTo>
                    <a:pt x="90012" y="795223"/>
                    <a:pt x="109698" y="802731"/>
                    <a:pt x="136252" y="797604"/>
                  </a:cubicBezTo>
                  <a:cubicBezTo>
                    <a:pt x="141105" y="796853"/>
                    <a:pt x="145683" y="794655"/>
                    <a:pt x="149345" y="791286"/>
                  </a:cubicBezTo>
                  <a:cubicBezTo>
                    <a:pt x="163812" y="774347"/>
                    <a:pt x="189358" y="772378"/>
                    <a:pt x="206297" y="786881"/>
                  </a:cubicBezTo>
                  <a:cubicBezTo>
                    <a:pt x="206572" y="787129"/>
                    <a:pt x="206846" y="787376"/>
                    <a:pt x="207121" y="787624"/>
                  </a:cubicBezTo>
                  <a:cubicBezTo>
                    <a:pt x="221862" y="800845"/>
                    <a:pt x="223144" y="823543"/>
                    <a:pt x="209868" y="838303"/>
                  </a:cubicBezTo>
                  <a:cubicBezTo>
                    <a:pt x="209043" y="839283"/>
                    <a:pt x="208128" y="840217"/>
                    <a:pt x="207121" y="841096"/>
                  </a:cubicBezTo>
                  <a:cubicBezTo>
                    <a:pt x="191921" y="856112"/>
                    <a:pt x="167475" y="855983"/>
                    <a:pt x="152458" y="840821"/>
                  </a:cubicBezTo>
                  <a:cubicBezTo>
                    <a:pt x="151543" y="839832"/>
                    <a:pt x="150536" y="838798"/>
                    <a:pt x="149711" y="837708"/>
                  </a:cubicBezTo>
                  <a:cubicBezTo>
                    <a:pt x="147697" y="835327"/>
                    <a:pt x="144767" y="832305"/>
                    <a:pt x="142020" y="832123"/>
                  </a:cubicBezTo>
                  <a:cubicBezTo>
                    <a:pt x="132315" y="831482"/>
                    <a:pt x="122517" y="832123"/>
                    <a:pt x="113728" y="832123"/>
                  </a:cubicBezTo>
                  <a:close/>
                  <a:moveTo>
                    <a:pt x="972946" y="898414"/>
                  </a:moveTo>
                  <a:cubicBezTo>
                    <a:pt x="972946" y="889257"/>
                    <a:pt x="972946" y="881566"/>
                    <a:pt x="972946" y="873692"/>
                  </a:cubicBezTo>
                  <a:cubicBezTo>
                    <a:pt x="974960" y="828827"/>
                    <a:pt x="994463" y="790736"/>
                    <a:pt x="1019551" y="754661"/>
                  </a:cubicBezTo>
                  <a:cubicBezTo>
                    <a:pt x="1027517" y="744113"/>
                    <a:pt x="1034750" y="733080"/>
                    <a:pt x="1041342" y="721607"/>
                  </a:cubicBezTo>
                  <a:cubicBezTo>
                    <a:pt x="1082912" y="641399"/>
                    <a:pt x="1052147" y="537384"/>
                    <a:pt x="971939" y="490230"/>
                  </a:cubicBezTo>
                  <a:cubicBezTo>
                    <a:pt x="911691" y="454795"/>
                    <a:pt x="845858" y="447562"/>
                    <a:pt x="777644" y="457450"/>
                  </a:cubicBezTo>
                  <a:cubicBezTo>
                    <a:pt x="671249" y="472925"/>
                    <a:pt x="598732" y="589941"/>
                    <a:pt x="635723" y="676009"/>
                  </a:cubicBezTo>
                  <a:cubicBezTo>
                    <a:pt x="641217" y="689688"/>
                    <a:pt x="639843" y="705199"/>
                    <a:pt x="631969" y="717670"/>
                  </a:cubicBezTo>
                  <a:cubicBezTo>
                    <a:pt x="630778" y="720426"/>
                    <a:pt x="629771" y="723274"/>
                    <a:pt x="629039" y="726185"/>
                  </a:cubicBezTo>
                  <a:cubicBezTo>
                    <a:pt x="652570" y="725087"/>
                    <a:pt x="674820" y="723896"/>
                    <a:pt x="697069" y="723072"/>
                  </a:cubicBezTo>
                  <a:cubicBezTo>
                    <a:pt x="746696" y="721332"/>
                    <a:pt x="782222" y="743582"/>
                    <a:pt x="803648" y="787806"/>
                  </a:cubicBezTo>
                  <a:cubicBezTo>
                    <a:pt x="811339" y="803738"/>
                    <a:pt x="816832" y="820769"/>
                    <a:pt x="823334" y="837250"/>
                  </a:cubicBezTo>
                  <a:cubicBezTo>
                    <a:pt x="829926" y="856139"/>
                    <a:pt x="844027" y="871485"/>
                    <a:pt x="862248" y="879643"/>
                  </a:cubicBezTo>
                  <a:cubicBezTo>
                    <a:pt x="897132" y="894614"/>
                    <a:pt x="935131" y="901051"/>
                    <a:pt x="973038" y="898414"/>
                  </a:cubicBezTo>
                  <a:close/>
                  <a:moveTo>
                    <a:pt x="538118" y="301154"/>
                  </a:moveTo>
                  <a:cubicBezTo>
                    <a:pt x="551302" y="301154"/>
                    <a:pt x="564579" y="301612"/>
                    <a:pt x="577855" y="301154"/>
                  </a:cubicBezTo>
                  <a:cubicBezTo>
                    <a:pt x="581701" y="300486"/>
                    <a:pt x="585089" y="298096"/>
                    <a:pt x="587012" y="294653"/>
                  </a:cubicBezTo>
                  <a:cubicBezTo>
                    <a:pt x="595436" y="273878"/>
                    <a:pt x="607888" y="254988"/>
                    <a:pt x="623636" y="239075"/>
                  </a:cubicBezTo>
                  <a:cubicBezTo>
                    <a:pt x="647901" y="214426"/>
                    <a:pt x="660170" y="180338"/>
                    <a:pt x="657057" y="145865"/>
                  </a:cubicBezTo>
                  <a:cubicBezTo>
                    <a:pt x="652295" y="79793"/>
                    <a:pt x="594886" y="30075"/>
                    <a:pt x="528870" y="34818"/>
                  </a:cubicBezTo>
                  <a:cubicBezTo>
                    <a:pt x="525390" y="35056"/>
                    <a:pt x="522003" y="35450"/>
                    <a:pt x="518615" y="35990"/>
                  </a:cubicBezTo>
                  <a:cubicBezTo>
                    <a:pt x="473933" y="42720"/>
                    <a:pt x="437399" y="74950"/>
                    <a:pt x="425039" y="118396"/>
                  </a:cubicBezTo>
                  <a:cubicBezTo>
                    <a:pt x="410297" y="160185"/>
                    <a:pt x="421376" y="206744"/>
                    <a:pt x="453331" y="237427"/>
                  </a:cubicBezTo>
                  <a:cubicBezTo>
                    <a:pt x="469446" y="253093"/>
                    <a:pt x="481898" y="272055"/>
                    <a:pt x="489956" y="293005"/>
                  </a:cubicBezTo>
                  <a:cubicBezTo>
                    <a:pt x="491146" y="298270"/>
                    <a:pt x="496365" y="301593"/>
                    <a:pt x="501676" y="300513"/>
                  </a:cubicBezTo>
                  <a:cubicBezTo>
                    <a:pt x="514037" y="300971"/>
                    <a:pt x="526032" y="301154"/>
                    <a:pt x="538209" y="301154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>
                <a:defRPr/>
              </a:pPr>
              <a:endParaRPr lang="en-US" sz="7198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3E9E1DD2-FFB9-560F-9C1E-C01E4ABEBBA1}"/>
                </a:ext>
              </a:extLst>
            </p:cNvPr>
            <p:cNvSpPr/>
            <p:nvPr/>
          </p:nvSpPr>
          <p:spPr>
            <a:xfrm>
              <a:off x="1855164" y="2759577"/>
              <a:ext cx="74173" cy="52654"/>
            </a:xfrm>
            <a:custGeom>
              <a:avLst/>
              <a:gdLst>
                <a:gd name="connsiteX0" fmla="*/ 57852 w 74173"/>
                <a:gd name="connsiteY0" fmla="*/ -79 h 52654"/>
                <a:gd name="connsiteX1" fmla="*/ 72228 w 74173"/>
                <a:gd name="connsiteY1" fmla="*/ 15395 h 52654"/>
                <a:gd name="connsiteX2" fmla="*/ 65269 w 74173"/>
                <a:gd name="connsiteY2" fmla="*/ 34073 h 52654"/>
                <a:gd name="connsiteX3" fmla="*/ 64354 w 74173"/>
                <a:gd name="connsiteY3" fmla="*/ 34439 h 52654"/>
                <a:gd name="connsiteX4" fmla="*/ 18573 w 74173"/>
                <a:gd name="connsiteY4" fmla="*/ 51653 h 52654"/>
                <a:gd name="connsiteX5" fmla="*/ 260 w 74173"/>
                <a:gd name="connsiteY5" fmla="*/ 43394 h 52654"/>
                <a:gd name="connsiteX6" fmla="*/ -290 w 74173"/>
                <a:gd name="connsiteY6" fmla="*/ 41490 h 52654"/>
                <a:gd name="connsiteX7" fmla="*/ 4288 w 74173"/>
                <a:gd name="connsiteY7" fmla="*/ 22720 h 52654"/>
                <a:gd name="connsiteX8" fmla="*/ 57852 w 74173"/>
                <a:gd name="connsiteY8" fmla="*/ -79 h 52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4173" h="52654">
                  <a:moveTo>
                    <a:pt x="57852" y="-79"/>
                  </a:moveTo>
                  <a:cubicBezTo>
                    <a:pt x="62888" y="5140"/>
                    <a:pt x="69572" y="9077"/>
                    <a:pt x="72228" y="15395"/>
                  </a:cubicBezTo>
                  <a:cubicBezTo>
                    <a:pt x="75432" y="22481"/>
                    <a:pt x="72320" y="30841"/>
                    <a:pt x="65269" y="34073"/>
                  </a:cubicBezTo>
                  <a:cubicBezTo>
                    <a:pt x="64903" y="34201"/>
                    <a:pt x="64628" y="34330"/>
                    <a:pt x="64354" y="34439"/>
                  </a:cubicBezTo>
                  <a:cubicBezTo>
                    <a:pt x="49429" y="40995"/>
                    <a:pt x="34138" y="46736"/>
                    <a:pt x="18573" y="51653"/>
                  </a:cubicBezTo>
                  <a:cubicBezTo>
                    <a:pt x="11247" y="54428"/>
                    <a:pt x="3006" y="50728"/>
                    <a:pt x="260" y="43394"/>
                  </a:cubicBezTo>
                  <a:cubicBezTo>
                    <a:pt x="77" y="42772"/>
                    <a:pt x="-106" y="42140"/>
                    <a:pt x="-290" y="41490"/>
                  </a:cubicBezTo>
                  <a:cubicBezTo>
                    <a:pt x="-1572" y="35630"/>
                    <a:pt x="352" y="24826"/>
                    <a:pt x="4288" y="22720"/>
                  </a:cubicBezTo>
                  <a:cubicBezTo>
                    <a:pt x="20678" y="14204"/>
                    <a:pt x="38167" y="8070"/>
                    <a:pt x="57852" y="-79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>
                <a:defRPr/>
              </a:pPr>
              <a:endParaRPr lang="en-US" sz="7198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4E5E7CC9-B50A-188D-7CB7-B2FC292C760D}"/>
                </a:ext>
              </a:extLst>
            </p:cNvPr>
            <p:cNvSpPr/>
            <p:nvPr/>
          </p:nvSpPr>
          <p:spPr>
            <a:xfrm>
              <a:off x="1423493" y="2841617"/>
              <a:ext cx="78003" cy="34152"/>
            </a:xfrm>
            <a:custGeom>
              <a:avLst/>
              <a:gdLst>
                <a:gd name="connsiteX0" fmla="*/ 38123 w 78003"/>
                <a:gd name="connsiteY0" fmla="*/ 33982 h 34152"/>
                <a:gd name="connsiteX1" fmla="*/ 15324 w 78003"/>
                <a:gd name="connsiteY1" fmla="*/ 33982 h 34152"/>
                <a:gd name="connsiteX2" fmla="*/ -608 w 78003"/>
                <a:gd name="connsiteY2" fmla="*/ 17894 h 34152"/>
                <a:gd name="connsiteX3" fmla="*/ -608 w 78003"/>
                <a:gd name="connsiteY3" fmla="*/ 16951 h 34152"/>
                <a:gd name="connsiteX4" fmla="*/ 12668 w 78003"/>
                <a:gd name="connsiteY4" fmla="*/ 552 h 34152"/>
                <a:gd name="connsiteX5" fmla="*/ 14499 w 78003"/>
                <a:gd name="connsiteY5" fmla="*/ 470 h 34152"/>
                <a:gd name="connsiteX6" fmla="*/ 62204 w 78003"/>
                <a:gd name="connsiteY6" fmla="*/ 470 h 34152"/>
                <a:gd name="connsiteX7" fmla="*/ 77220 w 78003"/>
                <a:gd name="connsiteY7" fmla="*/ 18947 h 34152"/>
                <a:gd name="connsiteX8" fmla="*/ 60830 w 78003"/>
                <a:gd name="connsiteY8" fmla="*/ 34073 h 34152"/>
                <a:gd name="connsiteX9" fmla="*/ 38123 w 78003"/>
                <a:gd name="connsiteY9" fmla="*/ 34073 h 34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003" h="34152">
                  <a:moveTo>
                    <a:pt x="38123" y="33982"/>
                  </a:moveTo>
                  <a:cubicBezTo>
                    <a:pt x="30522" y="33982"/>
                    <a:pt x="22923" y="33982"/>
                    <a:pt x="15324" y="33982"/>
                  </a:cubicBezTo>
                  <a:cubicBezTo>
                    <a:pt x="6441" y="33945"/>
                    <a:pt x="-700" y="26748"/>
                    <a:pt x="-608" y="17894"/>
                  </a:cubicBezTo>
                  <a:cubicBezTo>
                    <a:pt x="-608" y="17583"/>
                    <a:pt x="-608" y="17263"/>
                    <a:pt x="-608" y="16951"/>
                  </a:cubicBezTo>
                  <a:cubicBezTo>
                    <a:pt x="-1433" y="8756"/>
                    <a:pt x="4519" y="1413"/>
                    <a:pt x="12668" y="552"/>
                  </a:cubicBezTo>
                  <a:cubicBezTo>
                    <a:pt x="13309" y="488"/>
                    <a:pt x="13859" y="461"/>
                    <a:pt x="14499" y="470"/>
                  </a:cubicBezTo>
                  <a:cubicBezTo>
                    <a:pt x="30340" y="-262"/>
                    <a:pt x="46363" y="-262"/>
                    <a:pt x="62204" y="470"/>
                  </a:cubicBezTo>
                  <a:cubicBezTo>
                    <a:pt x="71451" y="1422"/>
                    <a:pt x="78227" y="9690"/>
                    <a:pt x="77220" y="18947"/>
                  </a:cubicBezTo>
                  <a:cubicBezTo>
                    <a:pt x="76395" y="27408"/>
                    <a:pt x="69346" y="33899"/>
                    <a:pt x="60830" y="34073"/>
                  </a:cubicBezTo>
                  <a:cubicBezTo>
                    <a:pt x="53231" y="34073"/>
                    <a:pt x="45630" y="34073"/>
                    <a:pt x="38123" y="34073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>
                <a:defRPr/>
              </a:pPr>
              <a:endParaRPr lang="en-US" sz="7198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F782B84F-2791-E4E9-268F-14E0774CC26B}"/>
                </a:ext>
              </a:extLst>
            </p:cNvPr>
            <p:cNvSpPr/>
            <p:nvPr/>
          </p:nvSpPr>
          <p:spPr>
            <a:xfrm>
              <a:off x="1426081" y="2761500"/>
              <a:ext cx="75578" cy="52275"/>
            </a:xfrm>
            <a:custGeom>
              <a:avLst/>
              <a:gdLst>
                <a:gd name="connsiteX0" fmla="*/ 14567 w 75578"/>
                <a:gd name="connsiteY0" fmla="*/ -79 h 52275"/>
                <a:gd name="connsiteX1" fmla="*/ 67398 w 75578"/>
                <a:gd name="connsiteY1" fmla="*/ 21712 h 52275"/>
                <a:gd name="connsiteX2" fmla="*/ 73167 w 75578"/>
                <a:gd name="connsiteY2" fmla="*/ 41206 h 52275"/>
                <a:gd name="connsiteX3" fmla="*/ 72251 w 75578"/>
                <a:gd name="connsiteY3" fmla="*/ 42680 h 52275"/>
                <a:gd name="connsiteX4" fmla="*/ 52199 w 75578"/>
                <a:gd name="connsiteY4" fmla="*/ 51195 h 52275"/>
                <a:gd name="connsiteX5" fmla="*/ 9714 w 75578"/>
                <a:gd name="connsiteY5" fmla="*/ 35264 h 52275"/>
                <a:gd name="connsiteX6" fmla="*/ 100 w 75578"/>
                <a:gd name="connsiteY6" fmla="*/ 16191 h 52275"/>
                <a:gd name="connsiteX7" fmla="*/ 558 w 75578"/>
                <a:gd name="connsiteY7" fmla="*/ 14937 h 52275"/>
                <a:gd name="connsiteX8" fmla="*/ 14567 w 75578"/>
                <a:gd name="connsiteY8" fmla="*/ -79 h 52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578" h="52275">
                  <a:moveTo>
                    <a:pt x="14567" y="-79"/>
                  </a:moveTo>
                  <a:cubicBezTo>
                    <a:pt x="34070" y="7795"/>
                    <a:pt x="51192" y="13747"/>
                    <a:pt x="67398" y="21712"/>
                  </a:cubicBezTo>
                  <a:cubicBezTo>
                    <a:pt x="74357" y="25503"/>
                    <a:pt x="76921" y="34229"/>
                    <a:pt x="73167" y="41206"/>
                  </a:cubicBezTo>
                  <a:cubicBezTo>
                    <a:pt x="72892" y="41719"/>
                    <a:pt x="72617" y="42204"/>
                    <a:pt x="72251" y="42680"/>
                  </a:cubicBezTo>
                  <a:cubicBezTo>
                    <a:pt x="68864" y="50390"/>
                    <a:pt x="60073" y="54134"/>
                    <a:pt x="52199" y="51195"/>
                  </a:cubicBezTo>
                  <a:cubicBezTo>
                    <a:pt x="37824" y="46343"/>
                    <a:pt x="23631" y="41124"/>
                    <a:pt x="9714" y="35264"/>
                  </a:cubicBezTo>
                  <a:cubicBezTo>
                    <a:pt x="1748" y="32654"/>
                    <a:pt x="-2555" y="24121"/>
                    <a:pt x="100" y="16191"/>
                  </a:cubicBezTo>
                  <a:cubicBezTo>
                    <a:pt x="192" y="15770"/>
                    <a:pt x="375" y="15349"/>
                    <a:pt x="558" y="14937"/>
                  </a:cubicBezTo>
                  <a:cubicBezTo>
                    <a:pt x="2664" y="8985"/>
                    <a:pt x="9532" y="4865"/>
                    <a:pt x="14567" y="-79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>
                <a:defRPr/>
              </a:pPr>
              <a:endParaRPr lang="en-US" sz="7198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CFC36EF4-2D6C-C017-7FAD-31311321AD68}"/>
                </a:ext>
              </a:extLst>
            </p:cNvPr>
            <p:cNvSpPr/>
            <p:nvPr/>
          </p:nvSpPr>
          <p:spPr>
            <a:xfrm>
              <a:off x="1854880" y="2841467"/>
              <a:ext cx="78416" cy="34227"/>
            </a:xfrm>
            <a:custGeom>
              <a:avLst/>
              <a:gdLst>
                <a:gd name="connsiteX0" fmla="*/ 37902 w 78416"/>
                <a:gd name="connsiteY0" fmla="*/ 34131 h 34227"/>
                <a:gd name="connsiteX1" fmla="*/ 16293 w 78416"/>
                <a:gd name="connsiteY1" fmla="*/ 34131 h 34227"/>
                <a:gd name="connsiteX2" fmla="*/ -554 w 78416"/>
                <a:gd name="connsiteY2" fmla="*/ 18767 h 34227"/>
                <a:gd name="connsiteX3" fmla="*/ -554 w 78416"/>
                <a:gd name="connsiteY3" fmla="*/ 17925 h 34227"/>
                <a:gd name="connsiteX4" fmla="*/ 12814 w 78416"/>
                <a:gd name="connsiteY4" fmla="*/ 565 h 34227"/>
                <a:gd name="connsiteX5" fmla="*/ 14920 w 78416"/>
                <a:gd name="connsiteY5" fmla="*/ 436 h 34227"/>
                <a:gd name="connsiteX6" fmla="*/ 62623 w 78416"/>
                <a:gd name="connsiteY6" fmla="*/ 436 h 34227"/>
                <a:gd name="connsiteX7" fmla="*/ 77731 w 78416"/>
                <a:gd name="connsiteY7" fmla="*/ 15874 h 34227"/>
                <a:gd name="connsiteX8" fmla="*/ 77548 w 78416"/>
                <a:gd name="connsiteY8" fmla="*/ 18291 h 34227"/>
                <a:gd name="connsiteX9" fmla="*/ 63265 w 78416"/>
                <a:gd name="connsiteY9" fmla="*/ 34039 h 34227"/>
                <a:gd name="connsiteX10" fmla="*/ 61800 w 78416"/>
                <a:gd name="connsiteY10" fmla="*/ 34039 h 34227"/>
                <a:gd name="connsiteX11" fmla="*/ 37902 w 78416"/>
                <a:gd name="connsiteY11" fmla="*/ 34039 h 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8416" h="34227">
                  <a:moveTo>
                    <a:pt x="37902" y="34131"/>
                  </a:moveTo>
                  <a:cubicBezTo>
                    <a:pt x="30760" y="34131"/>
                    <a:pt x="23527" y="34131"/>
                    <a:pt x="16293" y="34131"/>
                  </a:cubicBezTo>
                  <a:cubicBezTo>
                    <a:pt x="7412" y="34534"/>
                    <a:pt x="-96" y="27658"/>
                    <a:pt x="-554" y="18767"/>
                  </a:cubicBezTo>
                  <a:cubicBezTo>
                    <a:pt x="-554" y="18483"/>
                    <a:pt x="-554" y="18208"/>
                    <a:pt x="-554" y="17925"/>
                  </a:cubicBezTo>
                  <a:cubicBezTo>
                    <a:pt x="-1652" y="9455"/>
                    <a:pt x="4298" y="1681"/>
                    <a:pt x="12814" y="565"/>
                  </a:cubicBezTo>
                  <a:cubicBezTo>
                    <a:pt x="13455" y="473"/>
                    <a:pt x="14188" y="427"/>
                    <a:pt x="14920" y="436"/>
                  </a:cubicBezTo>
                  <a:cubicBezTo>
                    <a:pt x="30760" y="-205"/>
                    <a:pt x="46692" y="-296"/>
                    <a:pt x="62623" y="436"/>
                  </a:cubicBezTo>
                  <a:cubicBezTo>
                    <a:pt x="71047" y="519"/>
                    <a:pt x="77823" y="7432"/>
                    <a:pt x="77731" y="15874"/>
                  </a:cubicBezTo>
                  <a:cubicBezTo>
                    <a:pt x="77731" y="16689"/>
                    <a:pt x="77640" y="17494"/>
                    <a:pt x="77548" y="18291"/>
                  </a:cubicBezTo>
                  <a:cubicBezTo>
                    <a:pt x="78006" y="26577"/>
                    <a:pt x="71597" y="33628"/>
                    <a:pt x="63265" y="34039"/>
                  </a:cubicBezTo>
                  <a:cubicBezTo>
                    <a:pt x="62807" y="34067"/>
                    <a:pt x="62258" y="34067"/>
                    <a:pt x="61800" y="34039"/>
                  </a:cubicBezTo>
                  <a:cubicBezTo>
                    <a:pt x="53834" y="34039"/>
                    <a:pt x="45868" y="34039"/>
                    <a:pt x="37902" y="34039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>
                <a:defRPr/>
              </a:pPr>
              <a:endParaRPr lang="en-US" sz="7198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F0D047CD-05E1-8CE1-4CE5-A1B4A5E68ADF}"/>
                </a:ext>
              </a:extLst>
            </p:cNvPr>
            <p:cNvSpPr/>
            <p:nvPr/>
          </p:nvSpPr>
          <p:spPr>
            <a:xfrm>
              <a:off x="1425130" y="2904413"/>
              <a:ext cx="75906" cy="48097"/>
            </a:xfrm>
            <a:custGeom>
              <a:avLst/>
              <a:gdLst>
                <a:gd name="connsiteX0" fmla="*/ 75217 w 75906"/>
                <a:gd name="connsiteY0" fmla="*/ 21179 h 48097"/>
                <a:gd name="connsiteX1" fmla="*/ 63222 w 75906"/>
                <a:gd name="connsiteY1" fmla="*/ 32990 h 48097"/>
                <a:gd name="connsiteX2" fmla="*/ 22385 w 75906"/>
                <a:gd name="connsiteY2" fmla="*/ 46907 h 48097"/>
                <a:gd name="connsiteX3" fmla="*/ 410 w 75906"/>
                <a:gd name="connsiteY3" fmla="*/ 37019 h 48097"/>
                <a:gd name="connsiteX4" fmla="*/ 10299 w 75906"/>
                <a:gd name="connsiteY4" fmla="*/ 15044 h 48097"/>
                <a:gd name="connsiteX5" fmla="*/ 54432 w 75906"/>
                <a:gd name="connsiteY5" fmla="*/ 486 h 48097"/>
                <a:gd name="connsiteX6" fmla="*/ 75217 w 75906"/>
                <a:gd name="connsiteY6" fmla="*/ 21179 h 48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906" h="48097">
                  <a:moveTo>
                    <a:pt x="75217" y="21179"/>
                  </a:moveTo>
                  <a:cubicBezTo>
                    <a:pt x="72653" y="23742"/>
                    <a:pt x="68898" y="30335"/>
                    <a:pt x="63222" y="32990"/>
                  </a:cubicBezTo>
                  <a:cubicBezTo>
                    <a:pt x="49854" y="38420"/>
                    <a:pt x="36211" y="43071"/>
                    <a:pt x="22385" y="46907"/>
                  </a:cubicBezTo>
                  <a:cubicBezTo>
                    <a:pt x="13596" y="50240"/>
                    <a:pt x="3706" y="45818"/>
                    <a:pt x="410" y="37019"/>
                  </a:cubicBezTo>
                  <a:cubicBezTo>
                    <a:pt x="-2886" y="28220"/>
                    <a:pt x="1509" y="18386"/>
                    <a:pt x="10299" y="15044"/>
                  </a:cubicBezTo>
                  <a:cubicBezTo>
                    <a:pt x="24766" y="9385"/>
                    <a:pt x="39507" y="4523"/>
                    <a:pt x="54432" y="486"/>
                  </a:cubicBezTo>
                  <a:cubicBezTo>
                    <a:pt x="65511" y="-2444"/>
                    <a:pt x="75492" y="6254"/>
                    <a:pt x="75217" y="21179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>
                <a:defRPr/>
              </a:pPr>
              <a:endParaRPr lang="en-US" sz="7198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F267E792-E903-242A-E70B-A96EB93DB7AF}"/>
                </a:ext>
              </a:extLst>
            </p:cNvPr>
            <p:cNvSpPr/>
            <p:nvPr/>
          </p:nvSpPr>
          <p:spPr>
            <a:xfrm>
              <a:off x="1853713" y="2906088"/>
              <a:ext cx="75673" cy="47781"/>
            </a:xfrm>
            <a:custGeom>
              <a:avLst/>
              <a:gdLst>
                <a:gd name="connsiteX0" fmla="*/ 74778 w 75673"/>
                <a:gd name="connsiteY0" fmla="*/ 31315 h 47781"/>
                <a:gd name="connsiteX1" fmla="*/ 57472 w 75673"/>
                <a:gd name="connsiteY1" fmla="*/ 47695 h 47781"/>
                <a:gd name="connsiteX2" fmla="*/ 53352 w 75673"/>
                <a:gd name="connsiteY2" fmla="*/ 47063 h 47781"/>
                <a:gd name="connsiteX3" fmla="*/ 10501 w 75673"/>
                <a:gd name="connsiteY3" fmla="*/ 32780 h 47781"/>
                <a:gd name="connsiteX4" fmla="*/ 246 w 75673"/>
                <a:gd name="connsiteY4" fmla="*/ 11720 h 47781"/>
                <a:gd name="connsiteX5" fmla="*/ 246 w 75673"/>
                <a:gd name="connsiteY5" fmla="*/ 11629 h 47781"/>
                <a:gd name="connsiteX6" fmla="*/ 21946 w 75673"/>
                <a:gd name="connsiteY6" fmla="*/ 806 h 47781"/>
                <a:gd name="connsiteX7" fmla="*/ 22221 w 75673"/>
                <a:gd name="connsiteY7" fmla="*/ 916 h 47781"/>
                <a:gd name="connsiteX8" fmla="*/ 64064 w 75673"/>
                <a:gd name="connsiteY8" fmla="*/ 14742 h 47781"/>
                <a:gd name="connsiteX9" fmla="*/ 74778 w 75673"/>
                <a:gd name="connsiteY9" fmla="*/ 31315 h 47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5673" h="47781">
                  <a:moveTo>
                    <a:pt x="74778" y="31315"/>
                  </a:moveTo>
                  <a:cubicBezTo>
                    <a:pt x="74503" y="40617"/>
                    <a:pt x="66812" y="47951"/>
                    <a:pt x="57472" y="47695"/>
                  </a:cubicBezTo>
                  <a:cubicBezTo>
                    <a:pt x="56099" y="47659"/>
                    <a:pt x="54725" y="47439"/>
                    <a:pt x="53352" y="47063"/>
                  </a:cubicBezTo>
                  <a:cubicBezTo>
                    <a:pt x="38885" y="42916"/>
                    <a:pt x="24602" y="38154"/>
                    <a:pt x="10501" y="32780"/>
                  </a:cubicBezTo>
                  <a:cubicBezTo>
                    <a:pt x="1803" y="29804"/>
                    <a:pt x="-2775" y="20373"/>
                    <a:pt x="246" y="11720"/>
                  </a:cubicBezTo>
                  <a:cubicBezTo>
                    <a:pt x="246" y="11693"/>
                    <a:pt x="246" y="11656"/>
                    <a:pt x="246" y="11629"/>
                  </a:cubicBezTo>
                  <a:cubicBezTo>
                    <a:pt x="3267" y="2656"/>
                    <a:pt x="12973" y="-2188"/>
                    <a:pt x="21946" y="806"/>
                  </a:cubicBezTo>
                  <a:cubicBezTo>
                    <a:pt x="22038" y="843"/>
                    <a:pt x="22129" y="879"/>
                    <a:pt x="22221" y="916"/>
                  </a:cubicBezTo>
                  <a:cubicBezTo>
                    <a:pt x="36321" y="5036"/>
                    <a:pt x="50238" y="10072"/>
                    <a:pt x="64064" y="14742"/>
                  </a:cubicBezTo>
                  <a:cubicBezTo>
                    <a:pt x="71390" y="16674"/>
                    <a:pt x="76060" y="23852"/>
                    <a:pt x="74778" y="31315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>
                <a:defRPr/>
              </a:pPr>
              <a:endParaRPr lang="en-US" sz="7198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FE0305AC-05AE-0DD8-C680-C67DA304C832}"/>
                </a:ext>
              </a:extLst>
            </p:cNvPr>
            <p:cNvSpPr/>
            <p:nvPr/>
          </p:nvSpPr>
          <p:spPr>
            <a:xfrm>
              <a:off x="1863264" y="3225484"/>
              <a:ext cx="245016" cy="246328"/>
            </a:xfrm>
            <a:custGeom>
              <a:avLst/>
              <a:gdLst>
                <a:gd name="connsiteX0" fmla="*/ 190026 w 245016"/>
                <a:gd name="connsiteY0" fmla="*/ 220913 h 246328"/>
                <a:gd name="connsiteX1" fmla="*/ 185631 w 245016"/>
                <a:gd name="connsiteY1" fmla="*/ 220089 h 246328"/>
                <a:gd name="connsiteX2" fmla="*/ 152578 w 245016"/>
                <a:gd name="connsiteY2" fmla="*/ 223019 h 246328"/>
                <a:gd name="connsiteX3" fmla="*/ 146991 w 245016"/>
                <a:gd name="connsiteY3" fmla="*/ 231625 h 246328"/>
                <a:gd name="connsiteX4" fmla="*/ 130511 w 245016"/>
                <a:gd name="connsiteY4" fmla="*/ 246220 h 246328"/>
                <a:gd name="connsiteX5" fmla="*/ 128679 w 245016"/>
                <a:gd name="connsiteY5" fmla="*/ 246001 h 246328"/>
                <a:gd name="connsiteX6" fmla="*/ 113846 w 245016"/>
                <a:gd name="connsiteY6" fmla="*/ 246001 h 246328"/>
                <a:gd name="connsiteX7" fmla="*/ 96907 w 245016"/>
                <a:gd name="connsiteY7" fmla="*/ 234345 h 246328"/>
                <a:gd name="connsiteX8" fmla="*/ 96632 w 245016"/>
                <a:gd name="connsiteY8" fmla="*/ 232083 h 246328"/>
                <a:gd name="connsiteX9" fmla="*/ 87476 w 245016"/>
                <a:gd name="connsiteY9" fmla="*/ 221553 h 246328"/>
                <a:gd name="connsiteX10" fmla="*/ 57261 w 245016"/>
                <a:gd name="connsiteY10" fmla="*/ 219905 h 246328"/>
                <a:gd name="connsiteX11" fmla="*/ 44167 w 245016"/>
                <a:gd name="connsiteY11" fmla="*/ 216518 h 246328"/>
                <a:gd name="connsiteX12" fmla="*/ 32630 w 245016"/>
                <a:gd name="connsiteY12" fmla="*/ 205622 h 246328"/>
                <a:gd name="connsiteX13" fmla="*/ 27687 w 245016"/>
                <a:gd name="connsiteY13" fmla="*/ 182576 h 246328"/>
                <a:gd name="connsiteX14" fmla="*/ 28236 w 245016"/>
                <a:gd name="connsiteY14" fmla="*/ 181816 h 246328"/>
                <a:gd name="connsiteX15" fmla="*/ 12762 w 245016"/>
                <a:gd name="connsiteY15" fmla="*/ 147205 h 246328"/>
                <a:gd name="connsiteX16" fmla="*/ -515 w 245016"/>
                <a:gd name="connsiteY16" fmla="*/ 131090 h 246328"/>
                <a:gd name="connsiteX17" fmla="*/ -515 w 245016"/>
                <a:gd name="connsiteY17" fmla="*/ 115250 h 246328"/>
                <a:gd name="connsiteX18" fmla="*/ 13219 w 245016"/>
                <a:gd name="connsiteY18" fmla="*/ 97038 h 246328"/>
                <a:gd name="connsiteX19" fmla="*/ 14044 w 245016"/>
                <a:gd name="connsiteY19" fmla="*/ 96937 h 246328"/>
                <a:gd name="connsiteX20" fmla="*/ 28602 w 245016"/>
                <a:gd name="connsiteY20" fmla="*/ 64341 h 246328"/>
                <a:gd name="connsiteX21" fmla="*/ 31440 w 245016"/>
                <a:gd name="connsiteY21" fmla="*/ 41204 h 246328"/>
                <a:gd name="connsiteX22" fmla="*/ 32448 w 245016"/>
                <a:gd name="connsiteY22" fmla="*/ 40444 h 246328"/>
                <a:gd name="connsiteX23" fmla="*/ 41605 w 245016"/>
                <a:gd name="connsiteY23" fmla="*/ 31288 h 246328"/>
                <a:gd name="connsiteX24" fmla="*/ 61839 w 245016"/>
                <a:gd name="connsiteY24" fmla="*/ 28055 h 246328"/>
                <a:gd name="connsiteX25" fmla="*/ 61839 w 245016"/>
                <a:gd name="connsiteY25" fmla="*/ 28083 h 246328"/>
                <a:gd name="connsiteX26" fmla="*/ 96632 w 245016"/>
                <a:gd name="connsiteY26" fmla="*/ 12948 h 246328"/>
                <a:gd name="connsiteX27" fmla="*/ 96724 w 245016"/>
                <a:gd name="connsiteY27" fmla="*/ 12700 h 246328"/>
                <a:gd name="connsiteX28" fmla="*/ 112107 w 245016"/>
                <a:gd name="connsiteY28" fmla="*/ 248 h 246328"/>
                <a:gd name="connsiteX29" fmla="*/ 126848 w 245016"/>
                <a:gd name="connsiteY29" fmla="*/ 248 h 246328"/>
                <a:gd name="connsiteX30" fmla="*/ 147175 w 245016"/>
                <a:gd name="connsiteY30" fmla="*/ 13891 h 246328"/>
                <a:gd name="connsiteX31" fmla="*/ 147358 w 245016"/>
                <a:gd name="connsiteY31" fmla="*/ 15081 h 246328"/>
                <a:gd name="connsiteX32" fmla="*/ 183434 w 245016"/>
                <a:gd name="connsiteY32" fmla="*/ 29731 h 246328"/>
                <a:gd name="connsiteX33" fmla="*/ 202845 w 245016"/>
                <a:gd name="connsiteY33" fmla="*/ 32661 h 246328"/>
                <a:gd name="connsiteX34" fmla="*/ 214931 w 245016"/>
                <a:gd name="connsiteY34" fmla="*/ 44656 h 246328"/>
                <a:gd name="connsiteX35" fmla="*/ 217678 w 245016"/>
                <a:gd name="connsiteY35" fmla="*/ 64891 h 246328"/>
                <a:gd name="connsiteX36" fmla="*/ 232785 w 245016"/>
                <a:gd name="connsiteY36" fmla="*/ 99318 h 246328"/>
                <a:gd name="connsiteX37" fmla="*/ 244322 w 245016"/>
                <a:gd name="connsiteY37" fmla="*/ 111972 h 246328"/>
                <a:gd name="connsiteX38" fmla="*/ 244140 w 245016"/>
                <a:gd name="connsiteY38" fmla="*/ 113327 h 246328"/>
                <a:gd name="connsiteX39" fmla="*/ 244140 w 245016"/>
                <a:gd name="connsiteY39" fmla="*/ 128069 h 246328"/>
                <a:gd name="connsiteX40" fmla="*/ 227383 w 245016"/>
                <a:gd name="connsiteY40" fmla="*/ 150227 h 246328"/>
                <a:gd name="connsiteX41" fmla="*/ 221158 w 245016"/>
                <a:gd name="connsiteY41" fmla="*/ 155171 h 246328"/>
                <a:gd name="connsiteX42" fmla="*/ 213924 w 245016"/>
                <a:gd name="connsiteY42" fmla="*/ 172934 h 246328"/>
                <a:gd name="connsiteX43" fmla="*/ 216305 w 245016"/>
                <a:gd name="connsiteY43" fmla="*/ 184013 h 246328"/>
                <a:gd name="connsiteX44" fmla="*/ 213741 w 245016"/>
                <a:gd name="connsiteY44" fmla="*/ 203516 h 246328"/>
                <a:gd name="connsiteX45" fmla="*/ 191857 w 245016"/>
                <a:gd name="connsiteY45" fmla="*/ 223476 h 246328"/>
                <a:gd name="connsiteX46" fmla="*/ 123277 w 245016"/>
                <a:gd name="connsiteY46" fmla="*/ 70110 h 246328"/>
                <a:gd name="connsiteX47" fmla="*/ 69897 w 245016"/>
                <a:gd name="connsiteY47" fmla="*/ 122575 h 246328"/>
                <a:gd name="connsiteX48" fmla="*/ 122362 w 245016"/>
                <a:gd name="connsiteY48" fmla="*/ 175956 h 246328"/>
                <a:gd name="connsiteX49" fmla="*/ 175742 w 245016"/>
                <a:gd name="connsiteY49" fmla="*/ 123491 h 246328"/>
                <a:gd name="connsiteX50" fmla="*/ 175742 w 245016"/>
                <a:gd name="connsiteY50" fmla="*/ 123399 h 246328"/>
                <a:gd name="connsiteX51" fmla="*/ 123277 w 245016"/>
                <a:gd name="connsiteY51" fmla="*/ 70110 h 246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45016" h="246328">
                  <a:moveTo>
                    <a:pt x="190026" y="220913"/>
                  </a:moveTo>
                  <a:cubicBezTo>
                    <a:pt x="188561" y="220913"/>
                    <a:pt x="186547" y="220913"/>
                    <a:pt x="185631" y="220089"/>
                  </a:cubicBezTo>
                  <a:cubicBezTo>
                    <a:pt x="173545" y="209193"/>
                    <a:pt x="163198" y="219264"/>
                    <a:pt x="152578" y="223019"/>
                  </a:cubicBezTo>
                  <a:cubicBezTo>
                    <a:pt x="149555" y="224951"/>
                    <a:pt x="147541" y="228091"/>
                    <a:pt x="146991" y="231625"/>
                  </a:cubicBezTo>
                  <a:cubicBezTo>
                    <a:pt x="146443" y="240205"/>
                    <a:pt x="139117" y="246742"/>
                    <a:pt x="130511" y="246220"/>
                  </a:cubicBezTo>
                  <a:cubicBezTo>
                    <a:pt x="129869" y="246184"/>
                    <a:pt x="129321" y="246110"/>
                    <a:pt x="128679" y="246001"/>
                  </a:cubicBezTo>
                  <a:cubicBezTo>
                    <a:pt x="123735" y="245726"/>
                    <a:pt x="118791" y="245726"/>
                    <a:pt x="113846" y="246001"/>
                  </a:cubicBezTo>
                  <a:cubicBezTo>
                    <a:pt x="105972" y="247466"/>
                    <a:pt x="98373" y="242256"/>
                    <a:pt x="96907" y="234345"/>
                  </a:cubicBezTo>
                  <a:cubicBezTo>
                    <a:pt x="96724" y="233603"/>
                    <a:pt x="96632" y="232843"/>
                    <a:pt x="96632" y="232083"/>
                  </a:cubicBezTo>
                  <a:cubicBezTo>
                    <a:pt x="95900" y="225582"/>
                    <a:pt x="92604" y="223568"/>
                    <a:pt x="87476" y="221553"/>
                  </a:cubicBezTo>
                  <a:cubicBezTo>
                    <a:pt x="77496" y="217983"/>
                    <a:pt x="68340" y="211665"/>
                    <a:pt x="57261" y="219905"/>
                  </a:cubicBezTo>
                  <a:cubicBezTo>
                    <a:pt x="54972" y="221645"/>
                    <a:pt x="48105" y="218898"/>
                    <a:pt x="44167" y="216518"/>
                  </a:cubicBezTo>
                  <a:cubicBezTo>
                    <a:pt x="40048" y="213148"/>
                    <a:pt x="36202" y="209513"/>
                    <a:pt x="32630" y="205622"/>
                  </a:cubicBezTo>
                  <a:cubicBezTo>
                    <a:pt x="24940" y="200613"/>
                    <a:pt x="22742" y="190294"/>
                    <a:pt x="27687" y="182576"/>
                  </a:cubicBezTo>
                  <a:cubicBezTo>
                    <a:pt x="27870" y="182319"/>
                    <a:pt x="28052" y="182063"/>
                    <a:pt x="28236" y="181816"/>
                  </a:cubicBezTo>
                  <a:cubicBezTo>
                    <a:pt x="33180" y="167999"/>
                    <a:pt x="26313" y="152763"/>
                    <a:pt x="12762" y="147205"/>
                  </a:cubicBezTo>
                  <a:cubicBezTo>
                    <a:pt x="4888" y="145997"/>
                    <a:pt x="-880" y="139056"/>
                    <a:pt x="-515" y="131090"/>
                  </a:cubicBezTo>
                  <a:cubicBezTo>
                    <a:pt x="-515" y="125871"/>
                    <a:pt x="-515" y="120561"/>
                    <a:pt x="-515" y="115250"/>
                  </a:cubicBezTo>
                  <a:cubicBezTo>
                    <a:pt x="-1797" y="106442"/>
                    <a:pt x="4338" y="98284"/>
                    <a:pt x="13219" y="97038"/>
                  </a:cubicBezTo>
                  <a:cubicBezTo>
                    <a:pt x="13494" y="96993"/>
                    <a:pt x="13769" y="96965"/>
                    <a:pt x="14044" y="96937"/>
                  </a:cubicBezTo>
                  <a:cubicBezTo>
                    <a:pt x="23200" y="95015"/>
                    <a:pt x="33638" y="72399"/>
                    <a:pt x="28602" y="64341"/>
                  </a:cubicBezTo>
                  <a:cubicBezTo>
                    <a:pt x="23017" y="57181"/>
                    <a:pt x="24207" y="46816"/>
                    <a:pt x="31440" y="41204"/>
                  </a:cubicBezTo>
                  <a:cubicBezTo>
                    <a:pt x="31715" y="40938"/>
                    <a:pt x="32082" y="40682"/>
                    <a:pt x="32448" y="40444"/>
                  </a:cubicBezTo>
                  <a:cubicBezTo>
                    <a:pt x="35744" y="37624"/>
                    <a:pt x="38766" y="34565"/>
                    <a:pt x="41605" y="31288"/>
                  </a:cubicBezTo>
                  <a:cubicBezTo>
                    <a:pt x="46273" y="24814"/>
                    <a:pt x="55339" y="23368"/>
                    <a:pt x="61839" y="28055"/>
                  </a:cubicBezTo>
                  <a:cubicBezTo>
                    <a:pt x="61839" y="28065"/>
                    <a:pt x="61839" y="28074"/>
                    <a:pt x="61839" y="28083"/>
                  </a:cubicBezTo>
                  <a:cubicBezTo>
                    <a:pt x="75665" y="33512"/>
                    <a:pt x="91230" y="26737"/>
                    <a:pt x="96632" y="12948"/>
                  </a:cubicBezTo>
                  <a:cubicBezTo>
                    <a:pt x="96632" y="12865"/>
                    <a:pt x="96724" y="12783"/>
                    <a:pt x="96724" y="12700"/>
                  </a:cubicBezTo>
                  <a:cubicBezTo>
                    <a:pt x="97914" y="5211"/>
                    <a:pt x="104508" y="-173"/>
                    <a:pt x="112107" y="248"/>
                  </a:cubicBezTo>
                  <a:cubicBezTo>
                    <a:pt x="117052" y="523"/>
                    <a:pt x="121904" y="523"/>
                    <a:pt x="126848" y="248"/>
                  </a:cubicBezTo>
                  <a:cubicBezTo>
                    <a:pt x="136188" y="-1592"/>
                    <a:pt x="145344" y="4515"/>
                    <a:pt x="147175" y="13891"/>
                  </a:cubicBezTo>
                  <a:cubicBezTo>
                    <a:pt x="147266" y="14285"/>
                    <a:pt x="147266" y="14678"/>
                    <a:pt x="147358" y="15081"/>
                  </a:cubicBezTo>
                  <a:cubicBezTo>
                    <a:pt x="150471" y="26801"/>
                    <a:pt x="172446" y="35591"/>
                    <a:pt x="183434" y="29731"/>
                  </a:cubicBezTo>
                  <a:cubicBezTo>
                    <a:pt x="189660" y="25583"/>
                    <a:pt x="198084" y="26856"/>
                    <a:pt x="202845" y="32661"/>
                  </a:cubicBezTo>
                  <a:cubicBezTo>
                    <a:pt x="206690" y="36864"/>
                    <a:pt x="210719" y="40865"/>
                    <a:pt x="214931" y="44656"/>
                  </a:cubicBezTo>
                  <a:cubicBezTo>
                    <a:pt x="221249" y="49517"/>
                    <a:pt x="222440" y="58527"/>
                    <a:pt x="217678" y="64891"/>
                  </a:cubicBezTo>
                  <a:cubicBezTo>
                    <a:pt x="212825" y="78552"/>
                    <a:pt x="219417" y="93623"/>
                    <a:pt x="232785" y="99318"/>
                  </a:cubicBezTo>
                  <a:cubicBezTo>
                    <a:pt x="239470" y="99638"/>
                    <a:pt x="244597" y="105297"/>
                    <a:pt x="244322" y="111972"/>
                  </a:cubicBezTo>
                  <a:cubicBezTo>
                    <a:pt x="244230" y="112421"/>
                    <a:pt x="244230" y="112879"/>
                    <a:pt x="244140" y="113327"/>
                  </a:cubicBezTo>
                  <a:cubicBezTo>
                    <a:pt x="244140" y="118180"/>
                    <a:pt x="244140" y="123124"/>
                    <a:pt x="244140" y="128069"/>
                  </a:cubicBezTo>
                  <a:cubicBezTo>
                    <a:pt x="244140" y="143726"/>
                    <a:pt x="242400" y="145740"/>
                    <a:pt x="227383" y="150227"/>
                  </a:cubicBezTo>
                  <a:cubicBezTo>
                    <a:pt x="224729" y="151060"/>
                    <a:pt x="222530" y="152818"/>
                    <a:pt x="221158" y="155171"/>
                  </a:cubicBezTo>
                  <a:cubicBezTo>
                    <a:pt x="218044" y="160784"/>
                    <a:pt x="215572" y="166745"/>
                    <a:pt x="213924" y="172934"/>
                  </a:cubicBezTo>
                  <a:cubicBezTo>
                    <a:pt x="213557" y="176789"/>
                    <a:pt x="214382" y="180662"/>
                    <a:pt x="216305" y="184013"/>
                  </a:cubicBezTo>
                  <a:cubicBezTo>
                    <a:pt x="220699" y="190184"/>
                    <a:pt x="219601" y="198681"/>
                    <a:pt x="213741" y="203516"/>
                  </a:cubicBezTo>
                  <a:lnTo>
                    <a:pt x="191857" y="223476"/>
                  </a:lnTo>
                  <a:close/>
                  <a:moveTo>
                    <a:pt x="123277" y="70110"/>
                  </a:moveTo>
                  <a:cubicBezTo>
                    <a:pt x="94069" y="69853"/>
                    <a:pt x="70172" y="93349"/>
                    <a:pt x="69897" y="122575"/>
                  </a:cubicBezTo>
                  <a:cubicBezTo>
                    <a:pt x="69622" y="151801"/>
                    <a:pt x="93153" y="175699"/>
                    <a:pt x="122362" y="175956"/>
                  </a:cubicBezTo>
                  <a:cubicBezTo>
                    <a:pt x="151570" y="176203"/>
                    <a:pt x="175468" y="152717"/>
                    <a:pt x="175742" y="123491"/>
                  </a:cubicBezTo>
                  <a:cubicBezTo>
                    <a:pt x="175742" y="123454"/>
                    <a:pt x="175742" y="123426"/>
                    <a:pt x="175742" y="123399"/>
                  </a:cubicBezTo>
                  <a:cubicBezTo>
                    <a:pt x="175834" y="94264"/>
                    <a:pt x="152394" y="70513"/>
                    <a:pt x="123277" y="70110"/>
                  </a:cubicBezTo>
                  <a:close/>
                </a:path>
              </a:pathLst>
            </a:custGeom>
            <a:grpFill/>
            <a:ln w="9146" cap="flat">
              <a:noFill/>
              <a:prstDash val="solid"/>
              <a:miter/>
            </a:ln>
          </p:spPr>
          <p:txBody>
            <a:bodyPr anchor="ctr"/>
            <a:lstStyle/>
            <a:p>
              <a:pPr>
                <a:defRPr/>
              </a:pPr>
              <a:endParaRPr lang="en-US" sz="7198"/>
            </a:p>
          </p:txBody>
        </p:sp>
      </p:grpSp>
      <p:sp>
        <p:nvSpPr>
          <p:cNvPr id="2" name="TextBox 5">
            <a:extLst>
              <a:ext uri="{FF2B5EF4-FFF2-40B4-BE49-F238E27FC236}">
                <a16:creationId xmlns:a16="http://schemas.microsoft.com/office/drawing/2014/main" id="{2445815E-442F-319D-8D32-1DE6E2828A7A}"/>
              </a:ext>
            </a:extLst>
          </p:cNvPr>
          <p:cNvSpPr txBox="1">
            <a:spLocks/>
          </p:cNvSpPr>
          <p:nvPr/>
        </p:nvSpPr>
        <p:spPr>
          <a:xfrm>
            <a:off x="7795486" y="3568856"/>
            <a:ext cx="3031334" cy="4606967"/>
          </a:xfrm>
          <a:prstGeom prst="rect">
            <a:avLst/>
          </a:prstGeom>
          <a:noFill/>
        </p:spPr>
        <p:txBody>
          <a:bodyPr lIns="0" rIns="0">
            <a:spAutoFit/>
          </a:bodyPr>
          <a:lstStyle>
            <a:defPPr>
              <a:defRPr lang="en-US"/>
            </a:defPPr>
            <a:lvl1pPr>
              <a:lnSpc>
                <a:spcPct val="1500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>
              <a:defRPr/>
            </a:pPr>
            <a:r>
              <a:rPr lang="en-US" sz="2199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Texto</a:t>
            </a:r>
            <a:endParaRPr lang="en-US" sz="2199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defRPr/>
            </a:pPr>
            <a:r>
              <a:rPr lang="en-US" sz="2199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Texto</a:t>
            </a:r>
            <a:endParaRPr lang="en-US" sz="2199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defRPr/>
            </a:pPr>
            <a:r>
              <a:rPr lang="en-US" sz="2199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Texto</a:t>
            </a:r>
            <a:endParaRPr lang="en-US" sz="2199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defRPr/>
            </a:pPr>
            <a:r>
              <a:rPr lang="en-US" sz="2199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Texto</a:t>
            </a:r>
            <a:endParaRPr lang="en-US" sz="2199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defRPr/>
            </a:pPr>
            <a:r>
              <a:rPr lang="en-US" sz="2199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Texto</a:t>
            </a:r>
            <a:endParaRPr lang="en-US" sz="2199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defRPr/>
            </a:pPr>
            <a:r>
              <a:rPr lang="en-US" sz="2199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Texto</a:t>
            </a:r>
            <a:endParaRPr lang="en-US" sz="2199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defRPr/>
            </a:pPr>
            <a:r>
              <a:rPr lang="en-US" sz="2199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Texto</a:t>
            </a:r>
            <a:endParaRPr lang="en-US" sz="2199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defRPr/>
            </a:pPr>
            <a:r>
              <a:rPr lang="en-US" sz="2199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Texto</a:t>
            </a:r>
            <a:endParaRPr lang="en-US" sz="2199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defRPr/>
            </a:pPr>
            <a:r>
              <a:rPr lang="en-US" sz="2199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Texto</a:t>
            </a:r>
            <a:endParaRPr lang="en-US" sz="2199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FA7DA2DB-5F7E-3B3B-24F5-2ECB478F64E7}"/>
              </a:ext>
            </a:extLst>
          </p:cNvPr>
          <p:cNvSpPr txBox="1">
            <a:spLocks/>
          </p:cNvSpPr>
          <p:nvPr/>
        </p:nvSpPr>
        <p:spPr>
          <a:xfrm>
            <a:off x="2141592" y="3475516"/>
            <a:ext cx="3031334" cy="4606967"/>
          </a:xfrm>
          <a:prstGeom prst="rect">
            <a:avLst/>
          </a:prstGeom>
          <a:noFill/>
        </p:spPr>
        <p:txBody>
          <a:bodyPr lIns="0" rIns="0">
            <a:spAutoFit/>
          </a:bodyPr>
          <a:lstStyle>
            <a:defPPr>
              <a:defRPr lang="en-US"/>
            </a:defPPr>
            <a:lvl1pPr>
              <a:lnSpc>
                <a:spcPct val="1500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>
              <a:defRPr/>
            </a:pPr>
            <a:r>
              <a:rPr lang="en-US" sz="2199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Texto</a:t>
            </a:r>
            <a:endParaRPr lang="en-US" sz="2199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defRPr/>
            </a:pPr>
            <a:r>
              <a:rPr lang="en-US" sz="2199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Texto</a:t>
            </a:r>
            <a:endParaRPr lang="en-US" sz="2199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defRPr/>
            </a:pPr>
            <a:r>
              <a:rPr lang="en-US" sz="2199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Texto</a:t>
            </a:r>
            <a:endParaRPr lang="en-US" sz="2199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defRPr/>
            </a:pPr>
            <a:r>
              <a:rPr lang="en-US" sz="2199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Texto</a:t>
            </a:r>
            <a:endParaRPr lang="en-US" sz="2199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defRPr/>
            </a:pPr>
            <a:r>
              <a:rPr lang="en-US" sz="2199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Texto</a:t>
            </a:r>
            <a:endParaRPr lang="en-US" sz="2199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defRPr/>
            </a:pPr>
            <a:r>
              <a:rPr lang="en-US" sz="2199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Texto</a:t>
            </a:r>
            <a:endParaRPr lang="en-US" sz="2199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defRPr/>
            </a:pPr>
            <a:r>
              <a:rPr lang="en-US" sz="2199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Texto</a:t>
            </a:r>
            <a:endParaRPr lang="en-US" sz="2199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defRPr/>
            </a:pPr>
            <a:r>
              <a:rPr lang="en-US" sz="2199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Texto</a:t>
            </a:r>
            <a:endParaRPr lang="en-US" sz="2199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defRPr/>
            </a:pPr>
            <a:r>
              <a:rPr lang="en-US" sz="2199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Texto</a:t>
            </a:r>
            <a:endParaRPr lang="en-US" sz="2199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5">
            <a:extLst>
              <a:ext uri="{FF2B5EF4-FFF2-40B4-BE49-F238E27FC236}">
                <a16:creationId xmlns:a16="http://schemas.microsoft.com/office/drawing/2014/main" id="{2CA21AAA-4A37-D744-DD20-38CD659D9253}"/>
              </a:ext>
            </a:extLst>
          </p:cNvPr>
          <p:cNvSpPr txBox="1">
            <a:spLocks/>
          </p:cNvSpPr>
          <p:nvPr/>
        </p:nvSpPr>
        <p:spPr>
          <a:xfrm>
            <a:off x="13490235" y="3568856"/>
            <a:ext cx="3031334" cy="4606967"/>
          </a:xfrm>
          <a:prstGeom prst="rect">
            <a:avLst/>
          </a:prstGeom>
          <a:noFill/>
        </p:spPr>
        <p:txBody>
          <a:bodyPr lIns="0" rIns="0">
            <a:spAutoFit/>
          </a:bodyPr>
          <a:lstStyle>
            <a:defPPr>
              <a:defRPr lang="en-US"/>
            </a:defPPr>
            <a:lvl1pPr>
              <a:lnSpc>
                <a:spcPct val="1500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>
              <a:defRPr/>
            </a:pPr>
            <a:r>
              <a:rPr lang="en-US" sz="2199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Texto</a:t>
            </a:r>
            <a:endParaRPr lang="en-US" sz="2199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defRPr/>
            </a:pPr>
            <a:r>
              <a:rPr lang="en-US" sz="2199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Texto</a:t>
            </a:r>
            <a:endParaRPr lang="en-US" sz="2199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defRPr/>
            </a:pPr>
            <a:r>
              <a:rPr lang="en-US" sz="2199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Texto</a:t>
            </a:r>
            <a:endParaRPr lang="en-US" sz="2199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defRPr/>
            </a:pPr>
            <a:r>
              <a:rPr lang="en-US" sz="2199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Texto</a:t>
            </a:r>
            <a:endParaRPr lang="en-US" sz="2199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defRPr/>
            </a:pPr>
            <a:r>
              <a:rPr lang="en-US" sz="2199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Texto</a:t>
            </a:r>
            <a:endParaRPr lang="en-US" sz="2199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defRPr/>
            </a:pPr>
            <a:r>
              <a:rPr lang="en-US" sz="2199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Texto</a:t>
            </a:r>
            <a:endParaRPr lang="en-US" sz="2199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defRPr/>
            </a:pPr>
            <a:r>
              <a:rPr lang="en-US" sz="2199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Texto</a:t>
            </a:r>
            <a:endParaRPr lang="en-US" sz="2199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defRPr/>
            </a:pPr>
            <a:r>
              <a:rPr lang="en-US" sz="2199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Texto</a:t>
            </a:r>
            <a:endParaRPr lang="en-US" sz="2199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defRPr/>
            </a:pPr>
            <a:r>
              <a:rPr lang="en-US" sz="2199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Texto</a:t>
            </a:r>
            <a:endParaRPr lang="en-US" sz="2199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id="{F3BAAB1B-E667-5F19-E70C-68DC44107E71}"/>
              </a:ext>
            </a:extLst>
          </p:cNvPr>
          <p:cNvSpPr txBox="1">
            <a:spLocks/>
          </p:cNvSpPr>
          <p:nvPr/>
        </p:nvSpPr>
        <p:spPr>
          <a:xfrm>
            <a:off x="19127412" y="3548927"/>
            <a:ext cx="3031334" cy="4606967"/>
          </a:xfrm>
          <a:prstGeom prst="rect">
            <a:avLst/>
          </a:prstGeom>
          <a:noFill/>
        </p:spPr>
        <p:txBody>
          <a:bodyPr lIns="0" rIns="0">
            <a:spAutoFit/>
          </a:bodyPr>
          <a:lstStyle>
            <a:defPPr>
              <a:defRPr lang="en-US"/>
            </a:defPPr>
            <a:lvl1pPr>
              <a:lnSpc>
                <a:spcPct val="1500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>
              <a:defRPr/>
            </a:pPr>
            <a:r>
              <a:rPr lang="en-US" sz="2199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Texto</a:t>
            </a:r>
            <a:endParaRPr lang="en-US" sz="2199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defRPr/>
            </a:pPr>
            <a:r>
              <a:rPr lang="en-US" sz="2199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Texto</a:t>
            </a:r>
            <a:endParaRPr lang="en-US" sz="2199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defRPr/>
            </a:pPr>
            <a:r>
              <a:rPr lang="en-US" sz="2199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Texto</a:t>
            </a:r>
            <a:endParaRPr lang="en-US" sz="2199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defRPr/>
            </a:pPr>
            <a:r>
              <a:rPr lang="en-US" sz="2199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Texto</a:t>
            </a:r>
            <a:endParaRPr lang="en-US" sz="2199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defRPr/>
            </a:pPr>
            <a:r>
              <a:rPr lang="en-US" sz="2199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Texto</a:t>
            </a:r>
            <a:endParaRPr lang="en-US" sz="2199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defRPr/>
            </a:pPr>
            <a:r>
              <a:rPr lang="en-US" sz="2199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Texto</a:t>
            </a:r>
            <a:endParaRPr lang="en-US" sz="2199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defRPr/>
            </a:pPr>
            <a:r>
              <a:rPr lang="en-US" sz="2199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Texto</a:t>
            </a:r>
            <a:endParaRPr lang="en-US" sz="2199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defRPr/>
            </a:pPr>
            <a:r>
              <a:rPr lang="en-US" sz="2199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Texto</a:t>
            </a:r>
            <a:endParaRPr lang="en-US" sz="2199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defRPr/>
            </a:pPr>
            <a:r>
              <a:rPr lang="en-US" sz="2199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Texto</a:t>
            </a:r>
            <a:endParaRPr lang="en-US" sz="2199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Imagen 12">
            <a:hlinkClick r:id="rId2"/>
            <a:extLst>
              <a:ext uri="{FF2B5EF4-FFF2-40B4-BE49-F238E27FC236}">
                <a16:creationId xmlns:a16="http://schemas.microsoft.com/office/drawing/2014/main" id="{337FB2BD-0D6B-EBDE-0F4D-A8C1C0DC8E0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2305" y="12193824"/>
            <a:ext cx="1522176" cy="152217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Spark - SWOT">
      <a:dk1>
        <a:srgbClr val="747993"/>
      </a:dk1>
      <a:lt1>
        <a:srgbClr val="FFFFFF"/>
      </a:lt1>
      <a:dk2>
        <a:srgbClr val="111340"/>
      </a:dk2>
      <a:lt2>
        <a:srgbClr val="FFFFFF"/>
      </a:lt2>
      <a:accent1>
        <a:srgbClr val="F9BC26"/>
      </a:accent1>
      <a:accent2>
        <a:srgbClr val="FC5E5E"/>
      </a:accent2>
      <a:accent3>
        <a:srgbClr val="3E56AF"/>
      </a:accent3>
      <a:accent4>
        <a:srgbClr val="8AE0E2"/>
      </a:accent4>
      <a:accent5>
        <a:srgbClr val="347F7F"/>
      </a:accent5>
      <a:accent6>
        <a:srgbClr val="DCDFE1"/>
      </a:accent6>
      <a:hlink>
        <a:srgbClr val="335FFE"/>
      </a:hlink>
      <a:folHlink>
        <a:srgbClr val="CA64D4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Infographic Swo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663282"/>
      </a:accent1>
      <a:accent2>
        <a:srgbClr val="F9B23A"/>
      </a:accent2>
      <a:accent3>
        <a:srgbClr val="E62F79"/>
      </a:accent3>
      <a:accent4>
        <a:srgbClr val="6DC9E3"/>
      </a:accent4>
      <a:accent5>
        <a:srgbClr val="3F4B9C"/>
      </a:accent5>
      <a:accent6>
        <a:srgbClr val="1570B8"/>
      </a:accent6>
      <a:hlink>
        <a:srgbClr val="EE7B08"/>
      </a:hlink>
      <a:folHlink>
        <a:srgbClr val="977B2D"/>
      </a:folHlink>
    </a:clrScheme>
    <a:fontScheme name="Infographic Swot">
      <a:majorFont>
        <a:latin typeface="Open Sans Extrabold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#mg2">
      <a:dk1>
        <a:sysClr val="windowText" lastClr="000000"/>
      </a:dk1>
      <a:lt1>
        <a:sysClr val="window" lastClr="FFFFFF"/>
      </a:lt1>
      <a:dk2>
        <a:srgbClr val="2D3847"/>
      </a:dk2>
      <a:lt2>
        <a:srgbClr val="E7E6E6"/>
      </a:lt2>
      <a:accent1>
        <a:srgbClr val="EC2B8C"/>
      </a:accent1>
      <a:accent2>
        <a:srgbClr val="9477E2"/>
      </a:accent2>
      <a:accent3>
        <a:srgbClr val="6A37C7"/>
      </a:accent3>
      <a:accent4>
        <a:srgbClr val="19C8EB"/>
      </a:accent4>
      <a:accent5>
        <a:srgbClr val="892293"/>
      </a:accent5>
      <a:accent6>
        <a:srgbClr val="CB0FB0"/>
      </a:accent6>
      <a:hlink>
        <a:srgbClr val="0563C1"/>
      </a:hlink>
      <a:folHlink>
        <a:srgbClr val="954F72"/>
      </a:folHlink>
    </a:clrScheme>
    <a:fontScheme name="Custom 3">
      <a:majorFont>
        <a:latin typeface="Segoe UI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82345</TotalTime>
  <Words>185</Words>
  <Application>Microsoft Office PowerPoint</Application>
  <PresentationFormat>Personalizado</PresentationFormat>
  <Paragraphs>178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6</vt:i4>
      </vt:variant>
    </vt:vector>
  </HeadingPairs>
  <TitlesOfParts>
    <vt:vector size="18" baseType="lpstr">
      <vt:lpstr>Arial</vt:lpstr>
      <vt:lpstr>Calibri</vt:lpstr>
      <vt:lpstr>Calibri Light</vt:lpstr>
      <vt:lpstr>Open Sans</vt:lpstr>
      <vt:lpstr>Open Sans Extrabold</vt:lpstr>
      <vt:lpstr>Poppins</vt:lpstr>
      <vt:lpstr>Raleway</vt:lpstr>
      <vt:lpstr>Raleway Light</vt:lpstr>
      <vt:lpstr>Segoe UI</vt:lpstr>
      <vt:lpstr>Default Theme</vt:lpstr>
      <vt:lpstr>Office Theme</vt:lpstr>
      <vt:lpstr>1_Office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</dc:title>
  <dc:subject>Templates</dc:subject>
  <dc:creator>Usuario</dc:creator>
  <cp:keywords/>
  <dc:description/>
  <cp:lastModifiedBy>Javier Diaz Redrado</cp:lastModifiedBy>
  <cp:revision>9735</cp:revision>
  <cp:lastPrinted>2019-09-18T23:04:43Z</cp:lastPrinted>
  <dcterms:created xsi:type="dcterms:W3CDTF">2014-11-12T21:47:38Z</dcterms:created>
  <dcterms:modified xsi:type="dcterms:W3CDTF">2023-05-24T16:16:58Z</dcterms:modified>
  <cp:category/>
</cp:coreProperties>
</file>