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187"/>
    <p:restoredTop sz="94619"/>
  </p:normalViewPr>
  <p:slideViewPr>
    <p:cSldViewPr snapToGrid="0" snapToObjects="1">
      <p:cViewPr varScale="1">
        <p:scale>
          <a:sx n="108" d="100"/>
          <a:sy n="108" d="100"/>
        </p:scale>
        <p:origin x="13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26.06.2023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odelocanvas.net/curso-business-model-canvas/" TargetMode="External"/><Relationship Id="rId4" Type="http://schemas.openxmlformats.org/officeDocument/2006/relationships/hyperlink" Target="https://es.linkedin.com/in/tatyana-yun-690739a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Alcanzar con éxito los objetivos de aprendizaje de cualquier estudio, mediante un sistema de formación online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Servir de plataforma colaborativa en la que los usuarios pueden contribuir a su desarrollo y mejora</a:t>
            </a:r>
            <a:endParaRPr lang="es-E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Portal </a:t>
            </a:r>
            <a:r>
              <a:rPr lang="es-ES" dirty="0" err="1"/>
              <a:t>Github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Cursos online publicitados en otras plataformas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Página web de Moodle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Aplicación para teléfonos móviles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Moodle Cloud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Comunidad de global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Academia Moodle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err="1"/>
              <a:t>MoodleNet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e instalación autónoma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Fomento trabajo colaborativo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Moodle </a:t>
            </a:r>
            <a:r>
              <a:rPr lang="es-ES" dirty="0" err="1"/>
              <a:t>Users</a:t>
            </a:r>
            <a:r>
              <a:rPr lang="es-ES" dirty="0"/>
              <a:t> </a:t>
            </a:r>
            <a:r>
              <a:rPr lang="es-ES" dirty="0" err="1"/>
              <a:t>Association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Diferentes canales de contacto</a:t>
            </a:r>
          </a:p>
          <a:p>
            <a:endParaRPr lang="es-E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Usuarios que están interesados en mejorar su formación y sus habilidades mediante un sistema de aprendizaje online</a:t>
            </a:r>
            <a:endParaRPr lang="es-E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Donaciones puntuales o periódicas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Tienda online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Planes de Moodle Cloud</a:t>
            </a:r>
          </a:p>
          <a:p>
            <a:endParaRPr lang="es-E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de soporte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Funciones para que el usuario pueda personalizar la plataforma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de entrenamiento para el uso de Moodle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Desarrollo y mantenimiento de la plataforma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Promoción y marketing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Moodle Network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Sistema de gestión de código abierto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Comunidad de usuarios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Modelo de negocio que se extiende internacionalmente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Más de 1000 </a:t>
            </a:r>
            <a:r>
              <a:rPr lang="es-ES" dirty="0" err="1"/>
              <a:t>plugins</a:t>
            </a:r>
            <a:r>
              <a:rPr lang="es-ES" dirty="0"/>
              <a:t> disponibles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Sistema propio de enseñanza online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Salarios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Mantenimiento del sistema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Marketing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Desarrollo de nuevos productos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r>
              <a:rPr lang="es-ES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Servicios y socios certificados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Equipos de desarrolladores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Instituciones educativas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Profesores y profesionales relacionados con el mundo docente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9444492" cy="312078"/>
          </a:xfrm>
        </p:spPr>
        <p:txBody>
          <a:bodyPr>
            <a:noAutofit/>
          </a:bodyPr>
          <a:lstStyle/>
          <a:p>
            <a:r>
              <a:rPr lang="es-ES" sz="14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Modelo de negocio Moodle -  Diseñado por: </a:t>
            </a:r>
            <a:r>
              <a:rPr lang="es-ES" sz="1400" b="1" i="0" u="sng" strike="noStrike" dirty="0">
                <a:solidFill>
                  <a:srgbClr val="92D050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s-ES" sz="14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– Autora: </a:t>
            </a:r>
            <a:r>
              <a:rPr lang="es-ES" sz="1400" b="1" i="0" u="sng" strike="noStrike" dirty="0">
                <a:solidFill>
                  <a:srgbClr val="92D050"/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Tatyana Yun</a:t>
            </a:r>
            <a:r>
              <a:rPr lang="es-ES" sz="1400" b="1" i="0" u="none" strike="noStrike" dirty="0">
                <a:solidFill>
                  <a:srgbClr val="92D05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ES" sz="14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- Mi </a:t>
            </a:r>
            <a:r>
              <a:rPr lang="es-ES" sz="1400" b="1" i="0" u="sng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curso </a:t>
            </a:r>
            <a:r>
              <a:rPr lang="es-ES" sz="1400" b="1" i="0" u="sng" strike="noStrike" dirty="0" err="1">
                <a:solidFill>
                  <a:srgbClr val="00B0F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canvas</a:t>
            </a:r>
            <a:endParaRPr lang="pl-PL" sz="1200" dirty="0" err="1">
              <a:solidFill>
                <a:srgbClr val="00B0F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226</Words>
  <Application>Microsoft Office PowerPoint</Application>
  <PresentationFormat>Panorámica</PresentationFormat>
  <Paragraphs>57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Moodle -  Diseñado por: modelocanvas.net – Autora: Tatyana Yun - Mi curso canvas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26</cp:revision>
  <dcterms:modified xsi:type="dcterms:W3CDTF">2023-06-26T14:17:33Z</dcterms:modified>
</cp:coreProperties>
</file>