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38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es.linkedin.com/in/tatyana-yun-690739a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una alternativa más asequible a las cadenas de ropa más caras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Bloggers</a:t>
            </a:r>
            <a:r>
              <a:rPr lang="es-ES" dirty="0"/>
              <a:t> e </a:t>
            </a:r>
            <a:r>
              <a:rPr lang="es-ES" dirty="0" err="1"/>
              <a:t>influencers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cliente: correo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Primania</a:t>
            </a:r>
            <a:r>
              <a:rPr lang="es-ES" dirty="0"/>
              <a:t>: plataforma interactiva para clientes de la marca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Concepto de moda rápida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Espacio para clientes: </a:t>
            </a:r>
            <a:r>
              <a:rPr lang="es-ES" dirty="0" err="1"/>
              <a:t>Primania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Web Primark: catálogo de novedades, precios, geolocalización de tiendas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Personas que buscan auténticas gangas sin necesidad de renunciar a las ultimas tendencias en moda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r>
              <a:rPr lang="es-ES" dirty="0"/>
              <a:t>Venta de grandes volúmenes de ropa en tiendas físicas y grandes superficies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Diseño, manufactura, producción y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Análisis de últimas tendencias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red de tiendas y volumen d ventas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de canales de comunicación</a:t>
            </a:r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Profesionales distribuidos en diferentes áreas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Web de la empresa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por adquisición de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red logística y costes de transporte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red de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administrativos y legales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ABF (</a:t>
            </a:r>
            <a:r>
              <a:rPr lang="es-ES" dirty="0" err="1"/>
              <a:t>Associated</a:t>
            </a:r>
            <a:r>
              <a:rPr lang="es-ES" dirty="0"/>
              <a:t> British </a:t>
            </a:r>
            <a:r>
              <a:rPr lang="es-ES" dirty="0" err="1"/>
              <a:t>Food</a:t>
            </a:r>
            <a:r>
              <a:rPr lang="es-ES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Bloggers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de belleza y de moda así como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influencers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 internacionales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Proceso de manufactura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(ETI) </a:t>
            </a:r>
            <a:r>
              <a:rPr lang="es-ES" dirty="0" err="1"/>
              <a:t>Ethical</a:t>
            </a:r>
            <a:r>
              <a:rPr lang="es-ES" dirty="0"/>
              <a:t> Trading </a:t>
            </a:r>
            <a:r>
              <a:rPr lang="es-ES" dirty="0" err="1"/>
              <a:t>Initiative</a:t>
            </a:r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 de colaboración con UNICEF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412" y="124494"/>
            <a:ext cx="10505243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Primark -  Diseñado por: </a:t>
            </a:r>
            <a:r>
              <a:rPr lang="es-ES" sz="1800" b="1" i="0" u="sng" strike="noStrike" dirty="0">
                <a:solidFill>
                  <a:schemeClr val="accent3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800" b="1" i="0" u="sng" strike="noStrike" dirty="0">
                <a:solidFill>
                  <a:schemeClr val="accent3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</a:t>
            </a:r>
            <a:r>
              <a:rPr lang="es-ES" sz="1800" b="1" i="0" u="none" strike="noStrike" dirty="0">
                <a:solidFill>
                  <a:schemeClr val="accent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 </a:t>
            </a:r>
            <a:r>
              <a:rPr lang="es-ES" sz="1800" b="1" i="0" u="sng" strike="noStrike" dirty="0">
                <a:solidFill>
                  <a:schemeClr val="accent5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chemeClr val="accent5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dirty="0" err="1">
              <a:solidFill>
                <a:schemeClr val="accent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5F4B171-F996-AE9B-2117-6BB72BF50438}"/>
              </a:ext>
            </a:extLst>
          </p:cNvPr>
          <p:cNvSpPr txBox="1"/>
          <p:nvPr/>
        </p:nvSpPr>
        <p:spPr>
          <a:xfrm>
            <a:off x="6400800" y="948267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253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Primark -  Diseñado por: modelocanvas.net – Autora: Tatyana Yun -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2023-06-06T16:48:52Z</dcterms:modified>
</cp:coreProperties>
</file>