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26.06.2023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es.linkedin.com/in/tatyana-yun-690739a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oner al servicio de los usuarios una plataforma totalmente gratuita y sin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Proporcionar un sistema de encriptación que garantiza que todos los mensajes que se envían estén perfectamente protegidos</a:t>
            </a:r>
            <a:endParaRPr lang="es-E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licación disponible para móviles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API de </a:t>
            </a:r>
            <a:r>
              <a:rPr lang="es-ES" dirty="0" err="1"/>
              <a:t>Telegram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soporte para 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Blog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endParaRPr lang="es-ES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r>
              <a:rPr lang="es-E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Bots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Reputación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Robusto sistema de encriptación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Uso sencillo e intuitivo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Sincronización con múltiples dispositivos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Canales de </a:t>
            </a:r>
            <a:r>
              <a:rPr lang="es-ES" dirty="0" err="1"/>
              <a:t>Telegram</a:t>
            </a:r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>
                <a:latin typeface="-webkit-standard"/>
              </a:rPr>
              <a:t>U</a:t>
            </a:r>
            <a:r>
              <a:rPr lang="es-ES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suarios que están interesados en contar con una 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aplicación de mensajería instantánea que garantice ante todo la privacidad de sus datos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ente joven que es asidua a este tipo de aplicaciones de comunicación instantánea</a:t>
            </a:r>
            <a:endParaRPr lang="es-E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Telegram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 no obtiene ingresos por el uso de la plataforma por parte de los usuarios, </a:t>
            </a:r>
            <a:r>
              <a:rPr lang="es-ES" i="0" u="none" strike="noStrike" dirty="0">
                <a:solidFill>
                  <a:srgbClr val="000000"/>
                </a:solidFill>
                <a:effectLst/>
                <a:latin typeface="-webkit-standard"/>
              </a:rPr>
              <a:t>ha obtenido algunas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 donaciones por parte de Digital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Fortress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pero la compañía se autofinancia de manera autónoma</a:t>
            </a:r>
            <a:r>
              <a:rPr lang="es-ES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s-ES" dirty="0"/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esarrollo, mantenimiento y actualización del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Integrar nuevas funciones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Investigación y desarrollo Supervisión de políticas de privacidad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a los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Actualización del blog y publicaciones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Software 100% gratuito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Sistema de seguridad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aracterísticas propias de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Telegram</a:t>
            </a:r>
            <a:endParaRPr lang="es-ES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Trabajadores de </a:t>
            </a:r>
            <a:r>
              <a:rPr lang="es-ES" dirty="0" err="1"/>
              <a:t>Telegram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iferentes recursos para que las empresas puedan utilizar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Telegram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como un canal de comunicación y ventas</a:t>
            </a: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antenimiento los servidores y almacenamiento de todos los datos de la plataforma 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nfraestructura tecnológica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Pago de salarios a trabajadore</a:t>
            </a:r>
            <a:r>
              <a:rPr lang="es-ES" dirty="0"/>
              <a:t>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Inversión en investigación y desarrollo de nuevas funcionalidades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Costes derivados de la gestión de operaciones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tipo legal y financiero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Digital </a:t>
            </a:r>
            <a:r>
              <a:rPr lang="es-ES" dirty="0" err="1"/>
              <a:t>Fortress</a:t>
            </a:r>
            <a:r>
              <a:rPr lang="es-E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 de pagos digitales </a:t>
            </a:r>
            <a:r>
              <a:rPr lang="es-ES" dirty="0" err="1"/>
              <a:t>Razorpay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Compañías que hacen uso de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Telegram</a:t>
            </a: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592" y="10799"/>
            <a:ext cx="10484528" cy="565538"/>
          </a:xfrm>
        </p:spPr>
        <p:txBody>
          <a:bodyPr>
            <a:noAutofit/>
          </a:bodyPr>
          <a:lstStyle/>
          <a:p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Telegram -  Diseñado por: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</a:t>
            </a:r>
            <a:r>
              <a:rPr lang="es-ES" sz="1400" b="1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 </a:t>
            </a:r>
            <a:r>
              <a:rPr lang="es-ES" sz="1400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400" b="1" i="0" u="sng" strike="noStrike" dirty="0" err="1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endParaRPr lang="pl-PL" sz="1200" dirty="0" err="1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22EF8CF-75EE-0322-2F5E-AC3CFADD60BD}"/>
              </a:ext>
            </a:extLst>
          </p:cNvPr>
          <p:cNvSpPr txBox="1"/>
          <p:nvPr/>
        </p:nvSpPr>
        <p:spPr>
          <a:xfrm>
            <a:off x="6714309" y="-1045029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285</Words>
  <Application>Microsoft Office PowerPoint</Application>
  <PresentationFormat>Panorámica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-webkit-standard</vt:lpstr>
      <vt:lpstr>canvas_template</vt:lpstr>
      <vt:lpstr>Modelo de negocio Telegram -  Diseñado por: modelocanvas.net – Autora: Tatyana Yun - Mi curso canvas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27</cp:revision>
  <dcterms:modified xsi:type="dcterms:W3CDTF">2023-06-26T11:27:23Z</dcterms:modified>
</cp:coreProperties>
</file>