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30.07.2023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modelocanva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 para ofrecer productos innovadores y de alta calidad que satisfagan las necesidades de los deportistas de todos los niveles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Amplia variedad de productos deportivos para diferentes disciplinas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xperiencia de compra integral en sus tiendas físicas y en línea</a:t>
            </a:r>
            <a:endParaRPr lang="es-E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Amplia red de tiendas físicas en todo el mundo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móvil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Catálogos impresos y digitales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Organización de eventos deportivos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</a:t>
            </a:r>
            <a:r>
              <a:rPr lang="es-ES" dirty="0" err="1"/>
              <a:t>Youtube</a:t>
            </a: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Asesores deportivos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de 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de fidelización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Facilidades para los clientes: recogida de pedidos en diferentes puntos o pedidos online preparados en 1 hora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Personas interesadas en el deporte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Jóvenes y niños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rupo formado por deportistas más avanzados o profesionales</a:t>
            </a:r>
            <a:endParaRPr lang="es-E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en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Ventas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deportivos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Licencias y franquicias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Investigación, diseño y desarrollo de productos deportivos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Control del proceso de producción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Estrategias de marketing y ventas para llegar a sus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de expertos deportivos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Expansión y crecimiento en diferentes mercados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Amplia gama de productos deportivos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Amplia red de tiendas en todo el mundo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tecnologías y nuevos sistemas para optimizar operaciones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humano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Decathlon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derivados de producción y gestión de la cadena de suministro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por mantenimiento de red de 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Tecnología y sistemas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en todo el mundo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Colaboración con fabricantes externos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Distribuidores y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Instituciones deportivas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Organizaciones no gubernamentales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754" y="351557"/>
            <a:ext cx="11220026" cy="312078"/>
          </a:xfrm>
        </p:spPr>
        <p:txBody>
          <a:bodyPr>
            <a:normAutofit fontScale="90000"/>
          </a:bodyPr>
          <a:lstStyle/>
          <a:p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800" b="1" i="0" u="none" strike="noStrike" dirty="0">
                <a:solidFill>
                  <a:srgbClr val="FBD4B4"/>
                </a:solidFill>
                <a:effectLst/>
                <a:latin typeface="Arial" panose="020B0604020202020204" pitchFamily="34" charset="0"/>
              </a:rPr>
              <a:t>Decathlon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800" b="1" i="0" u="sng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</a:t>
            </a:r>
            <a:r>
              <a:rPr lang="es-ES" sz="1800" b="1" i="0" u="sng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Mira mi </a:t>
            </a:r>
            <a:r>
              <a:rPr lang="es-ES" sz="1800" b="1" i="0" u="sng" strike="noStrike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sz="18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s-ES" sz="1800" b="1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276</Words>
  <Application>Microsoft Office PowerPoint</Application>
  <PresentationFormat>Panorámica</PresentationFormat>
  <Paragraphs>64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Decathlon -  Diseñado por: Tatyana Yun en modelocanvas.net  - Mira mi curso canvas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2023-07-30T12:19:01Z</dcterms:modified>
</cp:coreProperties>
</file>