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30.07.2023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lataforma que conecta a creativos con personas interesadas en apoyar proyectos creativos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Los creadores solo reciben dinero si alcanzan su objetivo de financiación por lo que nadie pierde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Apasionados de la cultura y la innovación pueden descubrir nuevos proyectos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principal de Kickstarter 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Correo electrónico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Colaboración con </a:t>
            </a:r>
            <a:r>
              <a:rPr lang="es-ES" dirty="0" err="1"/>
              <a:t>influencers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Participación en ferias y eventos relacionados con la cultura y la tecnología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Diferentes vías de comunicación con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Organización y patrocinio de eventos y reuniones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Soporte para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 Make100: proyectos limitados a 100 patrocinadores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Creadores o emprendedores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Patrocinadores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(5%)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Patrocinios y publicidad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plataforma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Revisión de cada propuesta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los procesos de pago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Supervisión de entrega de recompensas a patrocinadores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Estadísticas y análisis de campañas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y servicios a creadores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Publicación y actividad en redes sociales</a:t>
            </a:r>
          </a:p>
          <a:p>
            <a:endParaRPr lang="es-E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tecnológica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de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Kickstarter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trabajo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Mantenimiento y desarrollo de la plataforma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Pago de salarios a los trabajadores que se encargan de las distintas áreas de la empresa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Otros gastos de tipo administrativo y financiero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 con Amazon: ”Amazon </a:t>
            </a:r>
            <a:r>
              <a:rPr lang="es-ES" dirty="0" err="1"/>
              <a:t>Launchpad</a:t>
            </a:r>
            <a:r>
              <a:rPr lang="es-ES" dirty="0"/>
              <a:t>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Integración de </a:t>
            </a:r>
            <a:r>
              <a:rPr lang="es-ES" dirty="0" err="1"/>
              <a:t>Backerkit</a:t>
            </a:r>
            <a:r>
              <a:rPr lang="es-ES" dirty="0"/>
              <a:t> para gestión de </a:t>
            </a:r>
            <a:r>
              <a:rPr lang="es-ES" dirty="0" err="1"/>
              <a:t>posfinanciación</a:t>
            </a:r>
            <a:r>
              <a:rPr lang="es-ES" dirty="0"/>
              <a:t> de manera efectiva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pasarelas de pago: </a:t>
            </a:r>
            <a:r>
              <a:rPr lang="es-ES" dirty="0" err="1"/>
              <a:t>Stripe</a:t>
            </a:r>
            <a:r>
              <a:rPr lang="es-ES" dirty="0"/>
              <a:t>, </a:t>
            </a:r>
            <a:r>
              <a:rPr lang="es-ES" dirty="0" err="1"/>
              <a:t>Paypal</a:t>
            </a:r>
            <a:r>
              <a:rPr lang="es-ES" dirty="0"/>
              <a:t>, Amazon </a:t>
            </a:r>
            <a:r>
              <a:rPr lang="es-ES" dirty="0" err="1"/>
              <a:t>Payments</a:t>
            </a:r>
            <a:endParaRPr lang="es-ES" dirty="0"/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387" y="213064"/>
            <a:ext cx="11077983" cy="486603"/>
          </a:xfrm>
        </p:spPr>
        <p:txBody>
          <a:bodyPr>
            <a:normAutofit fontScale="9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b="1" i="0" u="none" strike="noStrike" dirty="0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Kickstarter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8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800" b="1" i="0" u="sng" strike="noStrike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b="0" dirty="0">
                <a:effectLst/>
              </a:rPr>
            </a:br>
            <a:br>
              <a:rPr lang="es-ES" dirty="0"/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253</Words>
  <Application>Microsoft Office PowerPoint</Application>
  <PresentationFormat>Panorámica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Kickstarter -  Diseñado por: Tatyana Yun en modelocanvas.net  - Mira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2023-07-30T11:58:07Z</dcterms:modified>
</cp:coreProperties>
</file>