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27.07.2023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atyana-yun-690739a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modelocanva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nvestigación y creación de productos de belleza basados en las últimas tecnologías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Producción 100% sostenible</a:t>
            </a:r>
          </a:p>
          <a:p>
            <a:endParaRPr lang="es-ES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Mercado e-</a:t>
            </a:r>
            <a:r>
              <a:rPr lang="es-ES" dirty="0" err="1"/>
              <a:t>commerce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</a:t>
            </a:r>
            <a:r>
              <a:rPr lang="es-ES" dirty="0" err="1"/>
              <a:t>Youtube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Formulario de contacto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Grandes superficies y farmacias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Virtuales: inteligencia artificial y realidad aumentada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Plan de carrera para otros profesionales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Lealtad de los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Compromiso </a:t>
            </a:r>
            <a:r>
              <a:rPr lang="es-ES" dirty="0" err="1"/>
              <a:t>L´Oréal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concienciación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Clientes interesados en comprar cosmética de buena calidad</a:t>
            </a:r>
            <a:endParaRPr lang="es-ES" b="0" i="0" u="none" strike="noStrike" dirty="0">
              <a:solidFill>
                <a:srgbClr val="000000"/>
              </a:solidFill>
              <a:effectLst/>
            </a:endParaRPr>
          </a:p>
          <a:p>
            <a:endParaRPr lang="es-ES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todas las categorías de sus productos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Branding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Manufactura y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dermatología, toxicología y </a:t>
            </a:r>
            <a:r>
              <a:rPr lang="es-ES" dirty="0" err="1"/>
              <a:t>biofarmacología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divisiones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red de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Alianzas estratégicas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L´Oréal</a:t>
            </a:r>
            <a:r>
              <a:rPr lang="es-ES" dirty="0"/>
              <a:t> Share and Care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propia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Valores de empresa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Comité Internacional de Dermatólogos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Patentes y premios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Episkin</a:t>
            </a:r>
            <a:r>
              <a:rPr lang="es-ES" dirty="0"/>
              <a:t> + Piel humana 3D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Infraestructuras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Profesionales en belleza,  investigación y ciencia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Compra de materias primas para sus productos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dirty="0"/>
              <a:t> Actividades 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de branding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 Campañas de publicidad y marketing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dirty="0"/>
              <a:t> I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nversión en labores de investigación y desarrollo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 Mantenimiento de instalaciones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 Tasas de tipo administrativo, legal etc.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  Salarios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Alianzas estratégicas: </a:t>
            </a:r>
            <a:r>
              <a:rPr lang="es-ES" dirty="0" err="1"/>
              <a:t>Verily</a:t>
            </a:r>
            <a:r>
              <a:rPr lang="es-ES" dirty="0"/>
              <a:t>, </a:t>
            </a:r>
            <a:r>
              <a:rPr lang="es-ES" dirty="0" err="1"/>
              <a:t>Forética</a:t>
            </a:r>
            <a:r>
              <a:rPr lang="es-ES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Celebrities</a:t>
            </a:r>
            <a:r>
              <a:rPr lang="es-ES" dirty="0"/>
              <a:t> e </a:t>
            </a:r>
            <a:r>
              <a:rPr lang="es-ES" dirty="0" err="1"/>
              <a:t>Influencers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Otras empresas de la industria de la moda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Agencias de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Inversores y accionistas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Empresas contratadas para llevar a cabo la cadena de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Empresas subsidiarias</a:t>
            </a:r>
            <a:r>
              <a:rPr lang="es-ES" dirty="0"/>
              <a:t>: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Body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Shop o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Lancôme</a:t>
            </a:r>
            <a:endParaRPr lang="es-ES" i="0" u="none" strike="noStrike" dirty="0">
              <a:solidFill>
                <a:srgbClr val="000000"/>
              </a:solidFill>
              <a:effectLst/>
            </a:endParaRPr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818" y="124494"/>
            <a:ext cx="10758387" cy="312078"/>
          </a:xfrm>
        </p:spPr>
        <p:txBody>
          <a:bodyPr>
            <a:normAutofit fontScale="90000"/>
          </a:bodyPr>
          <a:lstStyle/>
          <a:p>
            <a:r>
              <a:rPr lang="es-ES" sz="20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2000" b="1" i="0" u="none" strike="noStrike" dirty="0" err="1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L´Oréal</a:t>
            </a:r>
            <a:r>
              <a:rPr lang="es-ES" sz="2000" b="1" i="0" u="none" strike="noStrike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8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 </a:t>
            </a:r>
            <a:r>
              <a:rPr lang="es-ES" sz="18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800" b="1" i="0" u="none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 Mira mi </a:t>
            </a:r>
            <a:r>
              <a:rPr lang="es-ES" sz="1800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800" b="1" i="0" u="sng" strike="noStrike" dirty="0" err="1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endParaRPr lang="pl-PL" dirty="0" err="1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262</Words>
  <Application>Microsoft Office PowerPoint</Application>
  <PresentationFormat>Panorámica</PresentationFormat>
  <Paragraphs>65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L´Oréal -  Diseñado por: Tatyana Yun en modelocanvas.net  - Mira mi curso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2023-07-27T18:56:12Z</dcterms:modified>
</cp:coreProperties>
</file>