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87"/>
    <p:restoredTop sz="94619"/>
  </p:normalViewPr>
  <p:slideViewPr>
    <p:cSldViewPr snapToGrid="0" snapToObjects="1">
      <p:cViewPr varScale="1">
        <p:scale>
          <a:sx n="108" d="100"/>
          <a:sy n="108" d="100"/>
        </p:scale>
        <p:origin x="13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30.07.2023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linkedin.com/in/tatyana-yun-690739a9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delocanvas.net/curso-business-model-canvas/" TargetMode="External"/><Relationship Id="rId4" Type="http://schemas.openxmlformats.org/officeDocument/2006/relationships/hyperlink" Target="https://modelocanvas.ne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lataforma completamente segura para que los niños más mayores puedan jugar libremente</a:t>
            </a:r>
          </a:p>
          <a:p>
            <a:endParaRPr lang="es-ES" i="0" u="none" strike="noStrike" dirty="0">
              <a:solidFill>
                <a:srgbClr val="000000"/>
              </a:solidFill>
              <a:effectLst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Los creadores pueden desarrollar sus habilidades creando todo tipo de mundos y juegos</a:t>
            </a:r>
          </a:p>
          <a:p>
            <a:endParaRPr lang="es-E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Página web propia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Blog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 de aplicaciones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Canal de </a:t>
            </a:r>
            <a:r>
              <a:rPr lang="es-ES" dirty="0" err="1"/>
              <a:t>Youtube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Eventos en vivo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Patrocinio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Influencers</a:t>
            </a:r>
            <a:endParaRPr lang="es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de juegos en línea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Motor de juego propio: </a:t>
            </a:r>
            <a:r>
              <a:rPr lang="es-ES" dirty="0" err="1"/>
              <a:t>Roblox</a:t>
            </a:r>
            <a:r>
              <a:rPr lang="es-ES" dirty="0"/>
              <a:t> </a:t>
            </a:r>
            <a:r>
              <a:rPr lang="es-ES" dirty="0" err="1"/>
              <a:t>Engine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Comunidad de desarrolladores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Moneda virtual </a:t>
            </a:r>
            <a:r>
              <a:rPr lang="es-ES" dirty="0" err="1"/>
              <a:t>Robux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Herramientas de desarrollo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Propiedad intelectual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Recursos humanos</a:t>
            </a:r>
          </a:p>
          <a:p>
            <a:endParaRPr lang="es-E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N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iños y adolescentes de todas las edades, interesados en juegos virtuales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</a:t>
            </a:r>
            <a:r>
              <a:rPr lang="es-ES" i="0" u="none" strike="noStrike" dirty="0">
                <a:solidFill>
                  <a:srgbClr val="000000"/>
                </a:solidFill>
                <a:effectLst/>
              </a:rPr>
              <a:t>readores que colaboran para que la plataforma siga creciendo mediante la creación de nuevos juegos y experiencias virtuales</a:t>
            </a:r>
          </a:p>
          <a:p>
            <a:endParaRPr lang="es-E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Publicidad y patrocinios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Venta de monedas virtuales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Sistemas de suscripción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Licencias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Royalties</a:t>
            </a:r>
          </a:p>
          <a:p>
            <a:endParaRPr lang="es-E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y mantenimiento web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Comunicación socios y desarrolladores + comunidad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Eventos y concursos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Marketing y promociones e I+D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</a:t>
            </a:r>
            <a:r>
              <a:rPr lang="es-ES" dirty="0" err="1"/>
              <a:t>Robux</a:t>
            </a:r>
            <a:r>
              <a:rPr lang="es-ES" dirty="0"/>
              <a:t> y base de clientes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Medidas de seguridad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Operaciones financieras y administrativas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Servicio de atención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Redes sociales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Comunidad virtual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Actualizaciones regulares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Eventos y concursos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infraestructuras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Salarios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legales y de cumplimiento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investigación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marketing y publicidad</a:t>
            </a:r>
          </a:p>
          <a:p>
            <a:endParaRPr lang="es-E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Microsoft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Epic</a:t>
            </a:r>
            <a:r>
              <a:rPr lang="es-ES" dirty="0"/>
              <a:t> </a:t>
            </a:r>
            <a:r>
              <a:rPr lang="es-ES" dirty="0" err="1"/>
              <a:t>Games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 err="1"/>
              <a:t>Hasbro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Warner Bros </a:t>
            </a:r>
            <a:r>
              <a:rPr lang="es-ES" dirty="0" err="1"/>
              <a:t>Games</a:t>
            </a:r>
            <a:r>
              <a:rPr lang="es-ES" dirty="0"/>
              <a:t>/Universal </a:t>
            </a:r>
            <a:r>
              <a:rPr lang="es-ES" dirty="0" err="1"/>
              <a:t>Studios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Socios educativos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Socios desarrolladores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Socios de infraestructuras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9634" y="324923"/>
            <a:ext cx="11291047" cy="312078"/>
          </a:xfrm>
        </p:spPr>
        <p:txBody>
          <a:bodyPr>
            <a:normAutofit fontScale="90000"/>
          </a:bodyPr>
          <a:lstStyle/>
          <a:p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Modelo de negocio </a:t>
            </a:r>
            <a:r>
              <a:rPr lang="es-ES" sz="1800" b="1" i="0" u="none" strike="noStrike" dirty="0" err="1">
                <a:solidFill>
                  <a:srgbClr val="FBD4B4"/>
                </a:solidFill>
                <a:effectLst/>
                <a:latin typeface="Arial" panose="020B0604020202020204" pitchFamily="34" charset="0"/>
              </a:rPr>
              <a:t>Roblox</a:t>
            </a:r>
            <a:r>
              <a:rPr lang="es-ES" sz="1800" b="1" i="0" u="none" strike="noStrike" dirty="0">
                <a:solidFill>
                  <a:srgbClr val="FBD4B4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  Diseñado por: </a:t>
            </a:r>
            <a:r>
              <a:rPr lang="es-ES" sz="1800" b="1" i="0" u="sng" strike="noStrike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Tatyana Yun 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en </a:t>
            </a:r>
            <a:r>
              <a:rPr lang="es-ES" sz="1800" b="1" i="0" u="sng" strike="noStrike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s-ES" sz="1800" b="1" i="0" u="none" strike="noStrike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</a:rPr>
              <a:t> </a:t>
            </a:r>
            <a:r>
              <a:rPr lang="es-ES" sz="18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 Mira mi </a:t>
            </a:r>
            <a:r>
              <a:rPr lang="es-ES" sz="1800" b="1" i="0" u="sng" strike="noStrike" dirty="0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curso </a:t>
            </a:r>
            <a:r>
              <a:rPr lang="es-ES" sz="1800" b="1" i="0" u="sng" strike="noStrike" dirty="0" err="1"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canvas</a:t>
            </a:r>
            <a:br>
              <a:rPr lang="es-ES" sz="1800" b="0" i="0" u="sng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br>
              <a:rPr lang="es-ES" sz="1800" b="1" i="0" u="sng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endParaRPr lang="pl-PL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237</Words>
  <Application>Microsoft Office PowerPoint</Application>
  <PresentationFormat>Panorámica</PresentationFormat>
  <Paragraphs>69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canvas_template</vt:lpstr>
      <vt:lpstr>Modelo de negocio Roblox -  Diseñado por: Tatyana Yun en modelocanvas.net  - Mira mi curso canvas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2023-07-30T12:08:30Z</dcterms:modified>
</cp:coreProperties>
</file>