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prendas básicas de buena calidad 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haciendo uso de las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 nuevas tecnologías para crear materiales avanzados que mejoren la calidad de sus prendas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Compromiso de </a:t>
            </a:r>
            <a:r>
              <a:rPr lang="es-ES" dirty="0" err="1"/>
              <a:t>Uniqlo</a:t>
            </a:r>
            <a:r>
              <a:rPr lang="es-ES" dirty="0"/>
              <a:t> con la sostenibilidad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teléfonos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y programa </a:t>
            </a:r>
            <a:r>
              <a:rPr lang="es-ES" dirty="0" err="1"/>
              <a:t>Stylehint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acercamiento al cliente: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Science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LifeWear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oncepto de moda rápida, simple y funcional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Tarjetas regalo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Actualización de todos los canales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Proyectos sostenibles</a:t>
            </a:r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Mercado masivo, especialmente  de edad entre 20 y 60 años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desde la plataforma online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roceso de producción de prendas y accesorios desde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ampañas para dar a conocer los valores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Gestión red de tiendas físicas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ervicio de atención al cliente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Contratación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volumen de ventas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publicaciones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Marcas y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celebrities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embajadores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Uniqlo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Red de tiendas físicas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rofesionales que ocupan las diferentes áreas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plicación para dispositivos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Filosofía de la marca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Materias primas y manufactura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de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cadena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tipo legal y administrativo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nuevas tecnologías y prendas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ábricas de costura contratadas en diferentes partes del continente asiático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Alianza estratégica con la empresa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Toray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UNHACR (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UN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Refugee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Agency)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576" y="93131"/>
            <a:ext cx="10465424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 err="1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Uniqlo</a:t>
            </a:r>
            <a:r>
              <a:rPr lang="es-ES" sz="18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260</Words>
  <Application>Microsoft Office PowerPoint</Application>
  <PresentationFormat>Panorámica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-webkit-standard</vt:lpstr>
      <vt:lpstr>canvas_template</vt:lpstr>
      <vt:lpstr>Modelo de negocio Uniqlo -  Diseñado por: Tatyana Yun en modelocanvas.net  - Mira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2023-07-27T19:07:06Z</dcterms:modified>
</cp:coreProperties>
</file>