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21.08.2023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atyana-yun-690739a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modelocanva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experiencias de entretenimiento únicas e inolvidables para sus clientes en todo el mundo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Parques temáticos y resorts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Televisión y medios digitales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Industria cinematográfica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minoristas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Publicaciones impresas y digitales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 en línea oficial: </a:t>
            </a:r>
            <a:r>
              <a:rPr lang="es-ES" dirty="0" err="1"/>
              <a:t>ShopDisney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de </a:t>
            </a:r>
            <a:r>
              <a:rPr lang="es-ES" dirty="0" err="1"/>
              <a:t>streaming</a:t>
            </a:r>
            <a:endParaRPr lang="es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excepcional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Experiencias únicas y mágicas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de mercado y estudios de opinión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personalizados para satisfacer las necesidades de los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Comunicación regular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Familias con niños pequeños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Niños y jóvenes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Viajeros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Consumidores de entretenimiento en general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Media Networks: publicidad, suscripciones y ventas de contenido de televisión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Parques, experiencias y productos de consumo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Estudios de cine: </a:t>
            </a:r>
            <a:r>
              <a:rPr lang="es-ES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entradas de cine, la venta de contenido de video doméstico y las ventas de licencias de contenido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Disney+ y otros servicios de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streaming</a:t>
            </a:r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Producción de películas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Parques temáticos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TV y medios de </a:t>
            </a:r>
            <a:r>
              <a:rPr lang="es-ES" dirty="0" err="1"/>
              <a:t>comuncación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Productos de consumo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Licencias y </a:t>
            </a:r>
            <a:r>
              <a:rPr lang="es-ES" dirty="0" err="1"/>
              <a:t>merchandising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Streaming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Cruceros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Contenidos digitales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inmobiliario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Educación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Variedad de personajes y marcas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Parques temáticos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Tecnología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de producción de cine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Artistas y diseñadores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Disney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producción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operación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licencias y derechos de autor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desarrollo de productos y servicios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1" dirty="0"/>
              <a:t>Disney </a:t>
            </a:r>
            <a:r>
              <a:rPr lang="es-ES" b="1" dirty="0" err="1"/>
              <a:t>Studios</a:t>
            </a:r>
            <a:r>
              <a:rPr lang="es-ES" b="1" dirty="0"/>
              <a:t>: 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estudios de cine y televisión, productores y directores de cine y televisión</a:t>
            </a:r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1" dirty="0"/>
              <a:t>Disney Parks, </a:t>
            </a:r>
            <a:r>
              <a:rPr lang="es-ES" b="1" dirty="0" err="1"/>
              <a:t>Experiences</a:t>
            </a:r>
            <a:r>
              <a:rPr lang="es-ES" b="1" dirty="0"/>
              <a:t> and </a:t>
            </a:r>
            <a:r>
              <a:rPr lang="es-ES" b="1" dirty="0" err="1"/>
              <a:t>Products</a:t>
            </a:r>
            <a:r>
              <a:rPr lang="es-ES" b="1" dirty="0"/>
              <a:t>: 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empresas de turismo y viajes, agencias de publicidad y marketing, empresas de tecnología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1" dirty="0"/>
              <a:t>Disney </a:t>
            </a:r>
            <a:r>
              <a:rPr lang="es-ES" b="1" i="0" u="none" strike="noStrike" dirty="0">
                <a:solidFill>
                  <a:srgbClr val="000000"/>
                </a:solidFill>
                <a:effectLst/>
              </a:rPr>
              <a:t>Media and </a:t>
            </a:r>
            <a:r>
              <a:rPr lang="es-ES" b="1" i="0" u="none" strike="noStrike" dirty="0" err="1">
                <a:solidFill>
                  <a:srgbClr val="000000"/>
                </a:solidFill>
                <a:effectLst/>
              </a:rPr>
              <a:t>Entertainment</a:t>
            </a:r>
            <a:r>
              <a:rPr lang="es-E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b="1" i="0" u="none" strike="noStrike" dirty="0" err="1">
                <a:solidFill>
                  <a:srgbClr val="000000"/>
                </a:solidFill>
                <a:effectLst/>
              </a:rPr>
              <a:t>Distribution</a:t>
            </a:r>
            <a:r>
              <a:rPr lang="es-ES" b="1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distribuidores de contenido, proveedores de servicios de </a:t>
            </a:r>
            <a:r>
              <a:rPr lang="es-ES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streaming</a:t>
            </a:r>
            <a:r>
              <a:rPr lang="es-ES" dirty="0">
                <a:latin typeface="-webkit-standard"/>
              </a:rPr>
              <a:t>, 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empresas de telecomunicaciones, patrocinadores y anunciantes</a:t>
            </a:r>
            <a:endParaRPr lang="es-ES" b="1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1" i="0" u="none" strike="noStrike" dirty="0">
                <a:solidFill>
                  <a:srgbClr val="000000"/>
                </a:solidFill>
                <a:effectLst/>
              </a:rPr>
              <a:t>Disney </a:t>
            </a:r>
            <a:r>
              <a:rPr lang="es-ES" b="1" i="0" u="none" strike="noStrike" dirty="0" err="1">
                <a:solidFill>
                  <a:srgbClr val="000000"/>
                </a:solidFill>
                <a:effectLst/>
              </a:rPr>
              <a:t>Consumer</a:t>
            </a:r>
            <a:r>
              <a:rPr lang="es-ES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b="1" i="0" u="none" strike="noStrike" dirty="0" err="1">
                <a:solidFill>
                  <a:srgbClr val="000000"/>
                </a:solidFill>
                <a:effectLst/>
              </a:rPr>
              <a:t>Products</a:t>
            </a:r>
            <a:r>
              <a:rPr lang="es-ES" b="1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s-ES" b="1" i="0" u="none" strike="noStrike" dirty="0" err="1">
                <a:solidFill>
                  <a:srgbClr val="000000"/>
                </a:solidFill>
                <a:effectLst/>
              </a:rPr>
              <a:t>Games</a:t>
            </a:r>
            <a:r>
              <a:rPr lang="es-ES" b="1" i="0" u="none" strike="noStrike" dirty="0">
                <a:solidFill>
                  <a:srgbClr val="000000"/>
                </a:solidFill>
                <a:effectLst/>
              </a:rPr>
              <a:t> and Publishing: 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fabricantes de juguetes, distribuidores de libros y revistas, empresas de tecnología,  desarrolladores de juegos y  empresas de software</a:t>
            </a:r>
            <a:endParaRPr lang="es-ES" b="1" dirty="0"/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048" y="233331"/>
            <a:ext cx="10092562" cy="312078"/>
          </a:xfrm>
        </p:spPr>
        <p:txBody>
          <a:bodyPr>
            <a:normAutofit fontScale="90000"/>
          </a:bodyPr>
          <a:lstStyle/>
          <a:p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800" b="1" i="0" u="none" strike="noStrike" dirty="0">
                <a:solidFill>
                  <a:srgbClr val="FBD4B4"/>
                </a:solidFill>
                <a:effectLst/>
                <a:latin typeface="Arial" panose="020B0604020202020204" pitchFamily="34" charset="0"/>
              </a:rPr>
              <a:t>Disney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8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 </a:t>
            </a:r>
            <a:r>
              <a:rPr lang="es-ES" sz="18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800" b="1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Mira mi </a:t>
            </a:r>
            <a:r>
              <a:rPr lang="es-ES" sz="18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800" b="1" i="0" u="sng" strike="noStrike" dirty="0" err="1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sz="18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327</Words>
  <Application>Microsoft Office PowerPoint</Application>
  <PresentationFormat>Panorámica</PresentationFormat>
  <Paragraphs>63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-webkit-standard</vt:lpstr>
      <vt:lpstr>canvas_template</vt:lpstr>
      <vt:lpstr>Modelo de negocio Disney -  Diseñado por: Tatyana Yun en modelocanvas.net  - Mira mi curso canvas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2023-08-21T18:49:17Z</dcterms:modified>
</cp:coreProperties>
</file>