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roporcionar a sus clientes una amplia selección de productos de belleza y maquillaje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rindar una experiencia de compra personalizada</a:t>
            </a:r>
          </a:p>
          <a:p>
            <a:endParaRPr lang="es-ES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venta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teléfonos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Participación en 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especiales en sus tiendas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en diversos 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oferta de productos de belleza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Profesionales del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lealtad: </a:t>
            </a:r>
            <a:r>
              <a:rPr lang="es-ES" dirty="0" err="1"/>
              <a:t>Beauty</a:t>
            </a:r>
            <a:r>
              <a:rPr lang="es-ES" dirty="0"/>
              <a:t> </a:t>
            </a:r>
            <a:r>
              <a:rPr lang="es-ES" dirty="0" err="1"/>
              <a:t>Insider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Herramientas y recursos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y promociones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Mujeres que buscan productos de belleza de alta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dolescentes y jóvenes que buscan experimentar con productos de belleza y seguir las últimas tendencias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Profesionales de la belleza como maquilladores y estilistas</a:t>
            </a: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en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en 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lealtad “</a:t>
            </a:r>
            <a:r>
              <a:rPr lang="es-ES" dirty="0" err="1"/>
              <a:t>Beauty</a:t>
            </a:r>
            <a:r>
              <a:rPr lang="es-ES" dirty="0"/>
              <a:t> </a:t>
            </a:r>
            <a:r>
              <a:rPr lang="es-ES" dirty="0" err="1"/>
              <a:t>Insider</a:t>
            </a:r>
            <a:r>
              <a:rPr lang="es-ES" dirty="0"/>
              <a:t>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Otro tipo de servicios: maquillaje profesional en tienda física o tratamientos personalizados para el cuidado de la piel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Selección y distribución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física y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promoción de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Mejorar la experiencia de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su equipo de empleados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de belleza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Programas medioambientales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Sitio web y plataforma de venta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Profesionales expertos en belleza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lealtad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Acuerdos con marcas de belleza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 de inventario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de salarios y formación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alquiler y mantenimiento de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la 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 de nuevas tecnologías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Marcas de belleza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servicios de entrega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r>
              <a:rPr lang="es-ES" dirty="0"/>
              <a:t> y celebridades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Organizaciones benéficas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9551024" cy="312078"/>
          </a:xfrm>
        </p:spPr>
        <p:txBody>
          <a:bodyPr>
            <a:normAutofit fontScale="90000"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b="1" i="0" u="none" strike="noStrike" dirty="0">
                <a:solidFill>
                  <a:srgbClr val="FFE599"/>
                </a:solidFill>
                <a:effectLst/>
                <a:latin typeface="Arial" panose="020B0604020202020204" pitchFamily="34" charset="0"/>
              </a:rPr>
              <a:t>Sephora</a:t>
            </a:r>
            <a:r>
              <a:rPr lang="es-ES" sz="1800" b="1" i="0" u="none" strike="noStrike" dirty="0">
                <a:solidFill>
                  <a:srgbClr val="FFE5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800" b="1" i="0" u="none" strike="noStrike" dirty="0">
                <a:effectLst/>
                <a:latin typeface="Arial" panose="020B0604020202020204" pitchFamily="34" charset="0"/>
              </a:rPr>
              <a:t>|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Diseñado por: </a:t>
            </a:r>
            <a:r>
              <a:rPr lang="es-ES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b="1" i="0" u="sng" strike="noStrike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endParaRPr lang="pl-PL" dirty="0" err="1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281</Words>
  <Application>Microsoft Office PowerPoint</Application>
  <PresentationFormat>Panorámica</PresentationFormat>
  <Paragraphs>68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Sephora |  Diseñado por: modelocanvas.net – Autora: Tatyana Yun – Mi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2023-08-29T15:29:59Z</dcterms:modified>
</cp:coreProperties>
</file>