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187"/>
    <p:restoredTop sz="94619"/>
  </p:normalViewPr>
  <p:slideViewPr>
    <p:cSldViewPr snapToGrid="0" snapToObjects="1">
      <p:cViewPr varScale="1">
        <p:scale>
          <a:sx n="108" d="100"/>
          <a:sy n="108" d="100"/>
        </p:scale>
        <p:origin x="13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22.08.2023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tatyana-yun-690739a9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odelocanvas.net/curso-business-model-canvas/" TargetMode="External"/><Relationship Id="rId4" Type="http://schemas.openxmlformats.org/officeDocument/2006/relationships/hyperlink" Target="https://modelocanva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cercar a sus suscriptores contenido actualizado diariamente acerca de las noticias </a:t>
            </a:r>
            <a:r>
              <a:rPr lang="es-ES" i="0" u="none" strike="noStrike" dirty="0">
                <a:solidFill>
                  <a:srgbClr val="000000"/>
                </a:solidFill>
                <a:effectLst/>
                <a:latin typeface="-webkit-standard"/>
              </a:rPr>
              <a:t>más relevantes tanto a nivel nacional como internacional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Además, ofrece otras secciones como vida sana, trabajo, viajes, juegos, comida o educación además de una revista</a:t>
            </a:r>
            <a:endParaRPr lang="es-E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Versión impresa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Edición digital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Revista propia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Atención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Aplicación dispositivos móviles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Canal de podcast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Recursos digitales por realidad virtual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Edición diaria para clientes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Suscripción edición impresa y digital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Aplicación para dispositivos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Descuentos y promociones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Suscripción al </a:t>
            </a:r>
            <a:r>
              <a:rPr lang="es-ES" dirty="0" err="1"/>
              <a:t>envio</a:t>
            </a:r>
            <a:r>
              <a:rPr lang="es-ES" dirty="0"/>
              <a:t> diario de crucigramas</a:t>
            </a:r>
          </a:p>
          <a:p>
            <a:endParaRPr lang="es-ES" b="1" dirty="0"/>
          </a:p>
          <a:p>
            <a:endParaRPr lang="es-E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/>
              <a:t>Público masivo </a:t>
            </a:r>
            <a:r>
              <a:rPr lang="es-ES" dirty="0"/>
              <a:t>interesado en conocer cuáles son las noticias de actualidad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Suscripción de los usuarios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Anuncios de empresas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ngresos generados por la venta de </a:t>
            </a:r>
            <a:r>
              <a:rPr lang="es-ES" i="0" u="none" strike="noStrike" dirty="0" err="1">
                <a:solidFill>
                  <a:srgbClr val="000000"/>
                </a:solidFill>
                <a:effectLst/>
              </a:rPr>
              <a:t>merchandising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 en tiendas, libros, multimedia...</a:t>
            </a:r>
            <a:endParaRPr lang="es-ES" dirty="0"/>
          </a:p>
          <a:p>
            <a:endParaRPr lang="es-E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Ofrecer contenido nuevo y actualizado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Distribución impresa y digital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Actualización de los canales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base de datos de suscriptores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Comunicación con anunciantes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oficinas y agencias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Personal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Canales de comunicación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Hardware y software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Base de lectores y suscriptores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Reputación del periódico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Colección de publicaciones dese 1851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Archivos compatibles con realidad virtual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Revista propia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Impresión en papel y distribución de ediciones impresas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Almacenamiento base de archivos y artículos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Marketing y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Salarios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Gastos de viaje y tecnologías de la información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Tasas administrativas, legales y contables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Accionistas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Agencia de información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Columnistas y periodistas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Software </a:t>
            </a:r>
            <a:r>
              <a:rPr lang="es-ES" dirty="0" err="1"/>
              <a:t>The</a:t>
            </a:r>
            <a:r>
              <a:rPr lang="es-ES" dirty="0"/>
              <a:t> Times Reader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Google </a:t>
            </a:r>
            <a:r>
              <a:rPr lang="es-ES" dirty="0" err="1"/>
              <a:t>Cardboards</a:t>
            </a:r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177" y="233331"/>
            <a:ext cx="11953775" cy="312078"/>
          </a:xfrm>
        </p:spPr>
        <p:txBody>
          <a:bodyPr>
            <a:noAutofit/>
          </a:bodyPr>
          <a:lstStyle/>
          <a:p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Modelo de negocio </a:t>
            </a:r>
            <a:r>
              <a:rPr lang="es-ES" sz="1400" b="1" i="0" u="none" strike="noStrike" dirty="0" err="1">
                <a:solidFill>
                  <a:srgbClr val="FBD4B4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es-ES" sz="1400" b="1" i="0" u="none" strike="noStrike" dirty="0">
                <a:solidFill>
                  <a:srgbClr val="FBD4B4"/>
                </a:solidFill>
                <a:effectLst/>
                <a:latin typeface="Arial" panose="020B0604020202020204" pitchFamily="34" charset="0"/>
              </a:rPr>
              <a:t> New York Times </a:t>
            </a:r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-  Diseñado por: </a:t>
            </a:r>
            <a:r>
              <a:rPr lang="es-ES" sz="1400" b="1" i="0" u="none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Tatyana Yun</a:t>
            </a:r>
            <a:r>
              <a:rPr lang="es-ES" sz="1400" b="1" i="0" u="sng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en </a:t>
            </a:r>
            <a:r>
              <a:rPr lang="es-ES" sz="1400" b="1" i="0" u="sng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s-ES" sz="1400" b="1" i="0" u="none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- Mira mi </a:t>
            </a:r>
            <a:r>
              <a:rPr lang="es-ES" sz="1400" b="1" i="0" u="sng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curso </a:t>
            </a:r>
            <a:r>
              <a:rPr lang="es-ES" sz="1400" b="1" i="0" u="sng" strike="noStrike" dirty="0" err="1">
                <a:solidFill>
                  <a:srgbClr val="00B0F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canvas</a:t>
            </a:r>
            <a:br>
              <a:rPr lang="es-ES" sz="1400" b="0" i="0" u="sng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endParaRPr lang="pl-PL" sz="1200" dirty="0" err="1">
              <a:solidFill>
                <a:srgbClr val="00B0F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259</Words>
  <Application>Microsoft Office PowerPoint</Application>
  <PresentationFormat>Panorámica</PresentationFormat>
  <Paragraphs>63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-webkit-standard</vt:lpstr>
      <vt:lpstr>canvas_template</vt:lpstr>
      <vt:lpstr>Modelo de negocio The New York Times -  Diseñado por: Tatyana Yun en modelocanvas.net  - Mira mi curso canvas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2023-08-22T09:11:45Z</dcterms:modified>
</cp:coreProperties>
</file>