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187"/>
    <p:restoredTop sz="94619"/>
  </p:normalViewPr>
  <p:slideViewPr>
    <p:cSldViewPr snapToGrid="0" snapToObjects="1">
      <p:cViewPr varScale="1">
        <p:scale>
          <a:sx n="108" d="100"/>
          <a:sy n="108" d="100"/>
        </p:scale>
        <p:origin x="13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25.10.2023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odelocanvas.net/curso-business-model-canvas/" TargetMode="External"/><Relationship Id="rId4" Type="http://schemas.openxmlformats.org/officeDocument/2006/relationships/hyperlink" Target="https://www.linkedin.com/in/tatyana-yun-690739a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Diversidad de marcas y productos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Compromiso con la sostenibilidad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Responsabilidad social y ética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Enfoque en el consumidor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Supermercados y tiendas minoristas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Tiendas en línea y comercio electrónico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Distribuidores mayoristas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 y medios de comunicación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Atención al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Programas de lealtad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Comunicación con redes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Responsabilidad social corporativa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Innovación y lanzamiento de nuevos productos</a:t>
            </a:r>
          </a:p>
          <a:p>
            <a:endParaRPr lang="es-ES" b="1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Consumidores finales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Clientes minoristas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Empresas y servicios de alimentación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Comercialización de todas las líneas de productos de sus marcas a nivel internacional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btener ingresos mediante licencias de sus marcas y asociaciones estratégicas con otras empresas</a:t>
            </a:r>
            <a:endParaRPr lang="es-ES" dirty="0"/>
          </a:p>
          <a:p>
            <a:endParaRPr lang="es-ES" b="1" dirty="0"/>
          </a:p>
          <a:p>
            <a:endParaRPr lang="es-E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de marcas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Investigación de mercado y desarrollo de nuevos mercados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Procesamiento y fabricación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de cadena de suministro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Control de calidad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Logística y transporte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Relación con minoristas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Campañas publicitarias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Estrategia de marca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Variedad de marcas y productos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Investigación y desarrollo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Cadena de suministro eficiente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Extensa red de instalaciones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Investigación de mercado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Empleados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Tecnologías avanzadas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Relación con socios y proveedores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Reputación de marca</a:t>
            </a:r>
          </a:p>
          <a:p>
            <a:endParaRPr lang="es-ES" b="1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materias primas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de producción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Gastos de marketing y 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de logística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Gastos operativos y administrativos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Gastos de sostenibilidad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financieros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Proveedores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Distribuidores y minoristas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Socios de investigación y desarrollo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Organizaciones no gubernamentales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Agencias de publicidad y comunicación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Inversionistas y accionistas</a:t>
            </a:r>
          </a:p>
          <a:p>
            <a:r>
              <a:rPr lang="es-ES" dirty="0"/>
              <a:t>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800" y="0"/>
            <a:ext cx="11869444" cy="890019"/>
          </a:xfrm>
        </p:spPr>
        <p:txBody>
          <a:bodyPr>
            <a:no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s-ES" sz="14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Modelo de negocio </a:t>
            </a:r>
            <a:r>
              <a:rPr lang="es-ES" sz="1400" b="1" i="0" u="none" strike="noStrike" dirty="0">
                <a:solidFill>
                  <a:srgbClr val="FCE5CD"/>
                </a:solidFill>
                <a:effectLst/>
                <a:latin typeface="Arial" panose="020B0604020202020204" pitchFamily="34" charset="0"/>
              </a:rPr>
              <a:t>Unilever</a:t>
            </a:r>
            <a:r>
              <a:rPr lang="es-ES" sz="14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-  Diseñado por: </a:t>
            </a:r>
            <a:r>
              <a:rPr lang="es-ES" sz="1400" b="1" i="0" u="sng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s-ES" sz="14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– Autora: </a:t>
            </a:r>
            <a:r>
              <a:rPr lang="es-ES" sz="1400" b="1" i="0" u="sng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Tatyana Yun </a:t>
            </a:r>
            <a:r>
              <a:rPr lang="es-ES" sz="14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– Mi </a:t>
            </a:r>
            <a:r>
              <a:rPr lang="es-ES" sz="1400" b="1" i="0" u="sng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curso </a:t>
            </a:r>
            <a:r>
              <a:rPr lang="es-ES" sz="1400" b="1" i="0" u="sng" strike="noStrike" dirty="0" err="1">
                <a:solidFill>
                  <a:srgbClr val="00B0F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Canvas</a:t>
            </a:r>
            <a:br>
              <a:rPr lang="es-ES" sz="1200" b="0" dirty="0">
                <a:effectLst/>
              </a:rPr>
            </a:br>
            <a:br>
              <a:rPr lang="es-ES" sz="1200" b="0" dirty="0">
                <a:effectLst/>
              </a:rPr>
            </a:br>
            <a:endParaRPr lang="pl-PL" sz="1200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240</Words>
  <Application>Microsoft Office PowerPoint</Application>
  <PresentationFormat>Panorámica</PresentationFormat>
  <Paragraphs>66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Unilever -  Diseñado por: modelocanvas.net – Autora: Tatyana Yun – Mi curso Canvas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26</cp:revision>
  <dcterms:modified xsi:type="dcterms:W3CDTF">2023-10-25T10:27:29Z</dcterms:modified>
</cp:coreProperties>
</file>