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frecer productos de muy buena calidad pero a precios asequibles y competitivos</a:t>
            </a:r>
          </a:p>
          <a:p>
            <a:endParaRPr lang="es-E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en línea (en algunos países)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teléfonos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</a:t>
            </a:r>
            <a:r>
              <a:rPr lang="es-ES" dirty="0" err="1"/>
              <a:t>Aldi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Productos de calidad a precios 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al cliente en sus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 de Flash Sales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Tips</a:t>
            </a:r>
            <a:r>
              <a:rPr lang="es-ES" dirty="0"/>
              <a:t> y recetas para generar nuevas ideas y ofrecer los productos que los clientes necesitan en sus supermercados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ientes que buscan precios bajos para poder ahorrar en sus compras: familias y personas jóvenes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 productos de buena calidad y que buscan opciones saludables y sostenibles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 en sus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Pedidos y entregas online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red de distribución y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Trabajo de forma directa con productores y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Comercialización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inventario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Publicaciones periódicas en medios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Propia marca </a:t>
            </a:r>
            <a:r>
              <a:rPr lang="es-ES" dirty="0" err="1"/>
              <a:t>Aldi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red de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Eficiente sistema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que trabaja en diversas áreas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Uso de nuevas tecnologías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logística y transporte + almacenamiento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de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Tasas de tipo administrativo y legal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plataforma y aplicación para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compras de productos a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 y publicidad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regionales de los países en los que opera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subsidiarias que operan bajo diferentes marcas y nombres comerciales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transporte y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nuevas tecnologías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00" y="280533"/>
            <a:ext cx="11363778" cy="312078"/>
          </a:xfrm>
        </p:spPr>
        <p:txBody>
          <a:bodyPr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ALDI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800" b="1" i="0" u="sng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800" b="1" i="0" u="sng" strike="noStrike" dirty="0">
                <a:solidFill>
                  <a:srgbClr val="FFC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FFC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b="0" dirty="0">
                <a:effectLst/>
              </a:rPr>
            </a:br>
            <a:br>
              <a:rPr lang="es-ES" dirty="0"/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279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ALDI -  Diseñado por: modelocanvas.net – Autora: Tatyana Yun –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2023-10-11T18:12:51Z</dcterms:modified>
</cp:coreProperties>
</file>