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www.linkedin.com/in/tatyana-yun-690739a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Amplio Catálogo de películas y videojuegos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Experiencia de usuario 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Conveniencia y accesibilidad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Recomendaciones personalizadas y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Entorno familiar y orientado a la comunidad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Marketing y publicidad tradicional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Servicio al cliente y recomendaciones en tienda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Plataforma online y servicios de </a:t>
            </a:r>
            <a:r>
              <a:rPr lang="es-ES" sz="1100" dirty="0" err="1"/>
              <a:t>streaming</a:t>
            </a:r>
            <a:endParaRPr lang="es-E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Promociones y programas de fidelidad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Colaboraciones y patrocinios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Servicio personalizado en tienda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Programas de fidelización y promociones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Comunicación directa y </a:t>
            </a:r>
            <a:r>
              <a:rPr lang="es-ES" sz="1100" dirty="0" err="1"/>
              <a:t>feedback</a:t>
            </a:r>
            <a:endParaRPr lang="es-E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Experiencia de usuario en la tienda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Adaptación a las necesidades del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Soporte y asistencia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Eventos y actividades comunitarias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Aficionados al cine y videojuegos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1" dirty="0"/>
              <a:t>Familias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ocasionales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Coleccionistas y cinéfilos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no interesados en la nueva tecnología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Alquiler de películas y videojuegos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rgbClr val="000000"/>
                </a:solidFill>
                <a:effectLst/>
              </a:rPr>
              <a:t>Venta de películas y videojuegos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rgbClr val="000000"/>
                </a:solidFill>
                <a:effectLst/>
              </a:rPr>
              <a:t>Cargos por retraso en devoluciones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rgbClr val="000000"/>
                </a:solidFill>
                <a:effectLst/>
              </a:rPr>
              <a:t>Venta de productos complementarios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rgbClr val="000000"/>
                </a:solidFill>
                <a:effectLst/>
              </a:rPr>
              <a:t>Membresías y programas de fidelización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="0" i="0" u="none" strike="noStrike" dirty="0">
                <a:solidFill>
                  <a:srgbClr val="000000"/>
                </a:solidFill>
                <a:effectLst/>
              </a:rPr>
              <a:t>Servicios de </a:t>
            </a:r>
            <a:r>
              <a:rPr lang="es-ES" b="0" i="0" u="none" strike="noStrike" dirty="0" err="1">
                <a:solidFill>
                  <a:srgbClr val="000000"/>
                </a:solidFill>
                <a:effectLst/>
              </a:rPr>
              <a:t>streaming</a:t>
            </a:r>
            <a:r>
              <a:rPr lang="es-ES" b="0" i="0" u="none" strike="noStrike" dirty="0">
                <a:solidFill>
                  <a:srgbClr val="000000"/>
                </a:solidFill>
                <a:effectLst/>
              </a:rPr>
              <a:t> y alquiler online</a:t>
            </a: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Gestión y mantenimiento del Inventario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Operaciones de 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Desarrollo de tecnología digital y plataforma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Adquisición de licencias y negociaciones con estudios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Servicio al cliente y asesoramiento en tienda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Extensa biblioteca de pelis y juegos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Ubicaciones de 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Personal formado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Sistemas de gestión de inventario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Tecnología de punto de venta y base de datos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Infraestructura de TI para operaciones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/>
              <a:t>Marca y reputación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Adquisición de contenido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Operaciones de tiendas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Tecnología y sistemas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Distribución y logística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Estudios de cine y distribuidores de videojuegos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tecnología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franquicias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Alianzas de 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Partners</a:t>
            </a:r>
            <a:r>
              <a:rPr lang="es-ES" dirty="0"/>
              <a:t> de contenido para servicios de </a:t>
            </a:r>
            <a:r>
              <a:rPr lang="es-ES" dirty="0" err="1"/>
              <a:t>streaming</a:t>
            </a: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076" y="220077"/>
            <a:ext cx="11700769" cy="312078"/>
          </a:xfrm>
        </p:spPr>
        <p:txBody>
          <a:bodyPr>
            <a:noAutofit/>
          </a:bodyPr>
          <a:lstStyle/>
          <a:p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800" dirty="0">
                <a:solidFill>
                  <a:srgbClr val="FCE5CD"/>
                </a:solidFill>
                <a:latin typeface="Arial" panose="020B0604020202020204" pitchFamily="34" charset="0"/>
              </a:rPr>
              <a:t>Blockbuster</a:t>
            </a:r>
            <a:r>
              <a:rPr lang="es-ES" sz="1800" b="1" i="0" u="none" strike="noStrike" dirty="0">
                <a:solidFill>
                  <a:srgbClr val="FCE5CD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Mi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400" b="1" i="0" u="sng" strike="noStrike" dirty="0" err="1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sz="14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pl-PL" sz="1200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71BB38C-37B4-B543-78E3-4D608DA852DD}"/>
              </a:ext>
            </a:extLst>
          </p:cNvPr>
          <p:cNvSpPr txBox="1"/>
          <p:nvPr/>
        </p:nvSpPr>
        <p:spPr>
          <a:xfrm>
            <a:off x="6217920" y="783771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53465C-65B2-F0F7-76A3-AA807C365995}"/>
              </a:ext>
            </a:extLst>
          </p:cNvPr>
          <p:cNvSpPr txBox="1"/>
          <p:nvPr/>
        </p:nvSpPr>
        <p:spPr>
          <a:xfrm>
            <a:off x="1528354" y="530352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285</Words>
  <Application>Microsoft Office PowerPoint</Application>
  <PresentationFormat>Panorámica</PresentationFormat>
  <Paragraphs>71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Blockbuster -  Diseñado por: modelocanvas.net – Autora: Tatyana Yun – Mi curso Canvas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29</cp:revision>
  <dcterms:modified xsi:type="dcterms:W3CDTF">2023-11-21T15:58:10Z</dcterms:modified>
</cp:coreProperties>
</file>