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10.11.2023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Proporcionar a los amantes de la música una experiencia de descubrimiento y conexión inmediata con la música que le rodea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xplorar y descubrir contenido relacionado con la música que el servicio ha identificado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Compartir sus descubrimientos musicales y conectarse con personas que comparten sus mismos gustos y pasiones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Aplicaciones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Sitio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Integración con Apple 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Reconocimiento del título de una canción en un </a:t>
            </a:r>
            <a:r>
              <a:rPr lang="es-ES" dirty="0" err="1"/>
              <a:t>click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Interfaz sencilla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Versión web y aplicación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Sincronización con Apple 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Recomendaciones personalizadas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Amantes de la música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Entusiastas de la 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Profesionales de la industria musical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Usuarios casuales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afiliación con Apple Music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dirty="0"/>
              <a:t>G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enerar informes y análisis sobre las tendencias musicales</a:t>
            </a:r>
            <a:r>
              <a:rPr lang="es-ES" dirty="0"/>
              <a:t> que 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se venden a la industria de la música u otras empresas interesadas en comprender las preferencias de los consumidores.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dirty="0"/>
              <a:t>Incrementar las suscripciones a Apple Music al aumentar la visibilidad de esta plataforma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s-ES" b="0" i="0" u="none" strike="noStrike" dirty="0">
              <a:solidFill>
                <a:srgbClr val="000000"/>
              </a:solidFill>
              <a:effectLst/>
            </a:endParaRP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derechos de música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Colaboración con artistas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Análisis de tendencias musicales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Integración con Apple 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la tecnología de reconocimiento de audio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Tecnología de reconocimiento de audio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Base de datos de canciones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Colaboración con la industria musical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desarrollo de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Colaboración con artistas y marcas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Base de datos de metadatos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Desarrollo y mantenimiento de software y tecnología: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Adquisición de licencias de música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Personal y recursos humanos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Infraestructura y alojamiento en servidores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Licencias y derechos de 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Gastos generales y administrativos</a:t>
            </a:r>
            <a:endParaRPr lang="es-ES" dirty="0"/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Sellos discográficos y artistas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Apple 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tecnológicas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datos y metadatos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076" y="220077"/>
            <a:ext cx="11700769" cy="312078"/>
          </a:xfrm>
        </p:spPr>
        <p:txBody>
          <a:bodyPr>
            <a:noAutofit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</a:t>
            </a:r>
            <a:r>
              <a:rPr lang="es-ES" sz="1800" b="1" i="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negocio </a:t>
            </a:r>
            <a:r>
              <a:rPr lang="es-ES" sz="1800" b="1" i="0" u="none" strike="noStrike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SHAZAM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400" b="1" i="0" u="sng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4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sz="1200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71BB38C-37B4-B543-78E3-4D608DA852DD}"/>
              </a:ext>
            </a:extLst>
          </p:cNvPr>
          <p:cNvSpPr txBox="1"/>
          <p:nvPr/>
        </p:nvSpPr>
        <p:spPr>
          <a:xfrm>
            <a:off x="6217920" y="783771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53465C-65B2-F0F7-76A3-AA807C365995}"/>
              </a:ext>
            </a:extLst>
          </p:cNvPr>
          <p:cNvSpPr txBox="1"/>
          <p:nvPr/>
        </p:nvSpPr>
        <p:spPr>
          <a:xfrm>
            <a:off x="1528354" y="530352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295</Words>
  <Application>Microsoft Office PowerPoint</Application>
  <PresentationFormat>Panorámica</PresentationFormat>
  <Paragraphs>61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SHAZAM -  Diseñado por: modelocanvas.net – Autora: Tatyana Yun – Mi curso Canvas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27</cp:revision>
  <dcterms:modified xsi:type="dcterms:W3CDTF">2023-11-10T08:36:06Z</dcterms:modified>
</cp:coreProperties>
</file>