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3860" autoAdjust="0"/>
  </p:normalViewPr>
  <p:slideViewPr>
    <p:cSldViewPr snapToGrid="0" snapToObjects="1">
      <p:cViewPr varScale="1">
        <p:scale>
          <a:sx n="96" d="100"/>
          <a:sy n="96" d="100"/>
        </p:scale>
        <p:origin x="17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08.01.2024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 exclusivo y de alta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Icono cultural y estilo de vida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Innovación en entretenimiento para adultos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Defensa de la libertad de expresión y temas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Productos y servicios diversificados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Presencia digital y adaptabilidad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Publicaciones impresas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Sitio web y plataformas de suscripción digital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 y marketing digital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y clubes nocturnos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Canales de comercio electrónico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Colaboraciones y asociaciones de marca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Interacción y participación en 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al cliente en plataformas digitales y comercio electrónico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Experiencias de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 personalizado y exclusivo para suscriptores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Feedback</a:t>
            </a:r>
            <a:r>
              <a:rPr lang="es-ES" dirty="0"/>
              <a:t> y adaptación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Lectores de revistas para adultos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Seguidores del estilo de vida playboy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Coleccionistas y aficionados a la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Participantes en eventos y experiencias de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de productos de licencia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de revistas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Suscripciones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Licencias y colaboraciones de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 y </a:t>
            </a:r>
            <a:r>
              <a:rPr lang="es-ES" dirty="0" err="1"/>
              <a:t>merchandising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y clubes nocturnos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Creación y curación de contenido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marca y licencias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plataformas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Organización de eventos y experiencias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promociones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Comercio electrónico y venta al por menor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y propiedad Intelectual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 editorial y creativo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Plataformas digitales y tecnología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marketing y gestión de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 de eventos y clubes Nocturnos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Producción y distribución de revistas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plataformas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licencia y producción de mercancías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Operación de eventos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la marca y administración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Editores y distribuidores de revistas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Plataformas de medios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Fabricantes y proveedores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Anunciantes y patrocinadores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Organizadores de eventos y espacios de entretenimiento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Colaboradores creativos y de contenido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997" y="255687"/>
            <a:ext cx="10822897" cy="420915"/>
          </a:xfrm>
        </p:spPr>
        <p:txBody>
          <a:bodyPr>
            <a:normAutofit fontScale="9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b="1" i="0" u="none" strike="noStrike" dirty="0">
                <a:solidFill>
                  <a:srgbClr val="FFE599"/>
                </a:solidFill>
                <a:effectLst/>
                <a:latin typeface="Arial" panose="020B0604020202020204" pitchFamily="34" charset="0"/>
              </a:rPr>
              <a:t>Playboy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8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sz="18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b="0" dirty="0">
                <a:effectLst/>
              </a:rPr>
            </a:br>
            <a:br>
              <a:rPr lang="es-ES" b="0" dirty="0">
                <a:effectLst/>
              </a:rPr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292</Words>
  <Application>Microsoft Office PowerPoint</Application>
  <PresentationFormat>Panorámica</PresentationFormat>
  <Paragraphs>69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Playboy -  Diseñado por: modelocanvas.net – Autora: Tatyana Yun –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28</cp:revision>
  <dcterms:modified xsi:type="dcterms:W3CDTF">2024-01-08T20:28:46Z</dcterms:modified>
</cp:coreProperties>
</file>