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25"/>
    <p:restoredTop sz="94620"/>
  </p:normalViewPr>
  <p:slideViewPr>
    <p:cSldViewPr snapToGrid="0" snapToObjects="1">
      <p:cViewPr varScale="1">
        <p:scale>
          <a:sx n="104" d="100"/>
          <a:sy n="104" d="100"/>
        </p:scale>
        <p:origin x="12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01.02.2024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variedad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Calidad y frescura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Innovación y nutrición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Presencia global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supermercados y tiendas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Canales de servicio de alimentos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institucionales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Plataformas de comercio electrónico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Mercados internacionales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Calidad y consistencia del producto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 y soporte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comunicación efectiva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Innovación orientada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Participación comunitaria y responsabilidad social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Consumidores domésticos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Supermercados y tiendas de conveniencia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Negocios de servicio de alimentos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Instituciones educativas y empresariales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de salud y bienestar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 de panadería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snacks y productos convenientes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Productos saludables y especializados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de catering y suministro a restaurantes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Operaciones internacionales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Ventas online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Producción de alimentos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la cadena de suministro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Expansión y gestión internacional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Instalaciones de producción avanzadas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distribución y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Cartera diversificada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y reputación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Capital humano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Operaciones de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Logística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y expansión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y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tecnológicos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de logística y transporte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Entidades de 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Franquiciados y socios comerciales internacionales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364" y="280533"/>
            <a:ext cx="10418618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</a:t>
            </a:r>
            <a:r>
              <a:rPr lang="en-US" sz="2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Bimbo</a:t>
            </a:r>
            <a:r>
              <a:rPr lang="en-US" dirty="0"/>
              <a:t> - 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Diseñado por: </a:t>
            </a:r>
            <a:r>
              <a:rPr lang="es-ES" sz="1800" b="1" i="0" u="sng" strike="noStrike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s-ES" sz="1800" b="1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227</Words>
  <Application>Microsoft Office PowerPoint</Application>
  <PresentationFormat>Panorámica</PresentationFormat>
  <Paragraphs>68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Bimbo -  Diseñado por: Tatyana Yun en modelocanvas.net  - Mira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27</cp:revision>
  <dcterms:modified xsi:type="dcterms:W3CDTF">2024-02-01T09:09:21Z</dcterms:modified>
</cp:coreProperties>
</file>