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eac2c6899_2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10eac2c6899_2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10" Type="http://schemas.openxmlformats.org/officeDocument/2006/relationships/image" Target="../media/image9.png"/><Relationship Id="rId9" Type="http://schemas.openxmlformats.org/officeDocument/2006/relationships/image" Target="../media/image8.png"/><Relationship Id="rId5" Type="http://schemas.openxmlformats.org/officeDocument/2006/relationships/image" Target="../media/image5.png"/><Relationship Id="rId6" Type="http://schemas.openxmlformats.org/officeDocument/2006/relationships/image" Target="../media/image7.png"/><Relationship Id="rId7" Type="http://schemas.openxmlformats.org/officeDocument/2006/relationships/image" Target="../media/image10.png"/><Relationship Id="rId8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mc">
  <p:cSld name="bm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C:\Users\boris\Dropbox\BMFoundry\02 BMWebApp\DEsign\Materials\report icons\report_ch.png" id="61" name="Google Shape;6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3665" y="2129916"/>
            <a:ext cx="233996" cy="2339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r.png"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3665" y="386063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.png"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76124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t.png"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74980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a.png"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909" y="422945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r.png"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84546" y="2139701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rs.png"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35003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vp.png"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63265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p.png"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58394" y="422945"/>
            <a:ext cx="233995" cy="2339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405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4633" y="96392"/>
            <a:ext cx="1134127" cy="21872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kedin.com/in/tatyana-yun-690739a9/" TargetMode="External"/><Relationship Id="rId4" Type="http://schemas.openxmlformats.org/officeDocument/2006/relationships/hyperlink" Target="https://www.linkedin.com/in/tatyana-yun-690739a9/" TargetMode="External"/><Relationship Id="rId9" Type="http://schemas.openxmlformats.org/officeDocument/2006/relationships/hyperlink" Target="https://modelocanvas.net/curso-business-model-canvas/" TargetMode="External"/><Relationship Id="rId5" Type="http://schemas.openxmlformats.org/officeDocument/2006/relationships/hyperlink" Target="https://modelocanvas.net/" TargetMode="External"/><Relationship Id="rId6" Type="http://schemas.openxmlformats.org/officeDocument/2006/relationships/hyperlink" Target="https://modelocanvas.net/" TargetMode="External"/><Relationship Id="rId7" Type="http://schemas.openxmlformats.org/officeDocument/2006/relationships/hyperlink" Target="https://modelocanvas.net/curso-business-model-canvas/" TargetMode="External"/><Relationship Id="rId8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Propuestas de valor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Ambiente acogedor y confortable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Café de alta calidad y productos frescos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Personalización de bebidas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Nuevos sabores y productos según las tendencias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Opciones saludables y productos locales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Canales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 directa en la tienda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Pedidos online y entrega a domicilio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Redes sociales y promociones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Programas de fidelización + Tarjetas regalo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>
            <p:ph idx="3" type="body"/>
          </p:nvPr>
        </p:nvSpPr>
        <p:spPr>
          <a:xfrm>
            <a:off x="5493525" y="409875"/>
            <a:ext cx="1867800" cy="1739700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Relación con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Atención personalizada y amable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Programas de fidelización y recompensas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Encuestas de satisfacción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Eventos y talleres de café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Promociones especiales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Segmento de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Profesionales buscando un lugar para trabajar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Estudiantes que necesitan un espacio tranquilo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Amantes del café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Familias y amigos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Turistas interesados en la cultura local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Fuente de ingresos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Ventas de bebidas y alimentos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Ingresos por entregas a domicilio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 de productos de marca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Eventos privados y catering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Programas de suscripción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Actividades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Preparación y servicio de café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Gestión de inventarios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promoción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Mantenimiento del local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Capacitación del personal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Recursos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Localización atractiva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Equipos y maquinaria de alta calidad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Personal capacitado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Proveedores confiables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Tecnología de gestión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Estructura de costes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Costos de alquiler y mantenimiento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 en materia prima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Sueldos y beneficios del personal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 en marketing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Costos de tecnología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Socios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Proveedores de café y alimentos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Plataformas de entrega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Socios de marketing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Empresas de mantenimiento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Consultores de negocios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46315" y="616058"/>
            <a:ext cx="692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1013065" y="263668"/>
            <a:ext cx="8415000" cy="2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s" sz="1218">
                <a:solidFill>
                  <a:srgbClr val="FFFFFF"/>
                </a:solidFill>
              </a:rPr>
              <a:t>Modelo de negocio </a:t>
            </a:r>
            <a:r>
              <a:rPr b="1" lang="es" sz="1218">
                <a:solidFill>
                  <a:srgbClr val="FBD4B4"/>
                </a:solidFill>
              </a:rPr>
              <a:t>Cafetería </a:t>
            </a:r>
            <a:r>
              <a:rPr b="1" lang="es" sz="1218">
                <a:solidFill>
                  <a:srgbClr val="FFFFFF"/>
                </a:solidFill>
              </a:rPr>
              <a:t>-  Diseñado por: </a:t>
            </a:r>
            <a:r>
              <a:rPr b="1" lang="es" sz="1218" u="sng">
                <a:solidFill>
                  <a:srgbClr val="B6D7A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Tatyana Yun</a:t>
            </a:r>
            <a:r>
              <a:rPr b="1" lang="es" sz="1218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FFFFFF"/>
                </a:solidFill>
              </a:rPr>
              <a:t>en </a:t>
            </a:r>
            <a:r>
              <a:rPr b="1" lang="es" sz="1218" u="sng">
                <a:solidFill>
                  <a:srgbClr val="B6D7A8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modelocanvas.net</a:t>
            </a:r>
            <a:r>
              <a:rPr b="1" lang="es" sz="1218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D6E3BC"/>
                </a:solidFill>
              </a:rPr>
              <a:t> </a:t>
            </a:r>
            <a:r>
              <a:rPr b="1" lang="es" sz="1218">
                <a:solidFill>
                  <a:srgbClr val="FFFFFF"/>
                </a:solidFill>
              </a:rPr>
              <a:t>- Mira mi </a:t>
            </a:r>
            <a:r>
              <a:rPr b="1" lang="es" sz="1218" u="sng">
                <a:solidFill>
                  <a:srgbClr val="D0E0E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curso canvas</a:t>
            </a:r>
            <a:br>
              <a:rPr lang="es" sz="1255" u="sng">
                <a:solidFill>
                  <a:srgbClr val="D0E0E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br>
              <a:rPr b="1" lang="es" sz="1255" u="sng">
                <a:solidFill>
                  <a:srgbClr val="0000FF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 b="1" sz="119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