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10" Type="http://schemas.openxmlformats.org/officeDocument/2006/relationships/image" Target="../media/image10.png"/><Relationship Id="rId9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8.png"/><Relationship Id="rId8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Productos innovadores y orientados al rendimiento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Reputación de marca y autenticidad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Estilo y moda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Tiendas propias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Distribución mayorista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E-Commerce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Redes sociales e influencers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Relación de autoservicio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lealtad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Comunicación Personalizada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al cliente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Atletas y entusiastas del deporte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Consumidores con estilo de vida activo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Consumidores conscientes de la moda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Jóvenes y niños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Ventas de productos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Licencias y patrocinios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Diseño y desarrollo de productos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la cadena de suministro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Investigación y desarrollo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Propiedad intelectual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Infraestructura de venta minorista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materiales y producción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Operaciones minoristas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y fabricantes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Universidades, atletas y gobiernos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Adidas 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