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0.png"/><Relationship Id="rId8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Calidad y sabor consistentes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 rápido y conveniencia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Innovación en el menú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Accesibilidad y precio asequible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Restaurantes físicos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Servicios de entrega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digitales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Eventos y promociones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al cliente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fidelidad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Comunicación activa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 personalizada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Jóvenes y estudiantes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Trabajadores ocupados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Aficionados a la comida rápida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Ventas directas en restaurantes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Franquicias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Servicios de entrega y pedidos digitales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Promociones y productos de edición limitada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y mejora de productos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cadena de suministro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Operaciones en restaurantes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Cadena de suministro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Tecnologia y sistemas de información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Marca y marketing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Talento humano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Costes de ingredientes y producción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Operaciones de restaurantes y franquicias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tecnológico y digital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alimentos y bebidas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Franquiciados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de entrega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Agencias de 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Burger King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