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10" Type="http://schemas.openxmlformats.org/officeDocument/2006/relationships/image" Target="../media/image4.png"/><Relationship Id="rId9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Comunicación de alta calidad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Personalización y control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Seguridad y Privacidad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 digital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Tiendas de aplicaciones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Colaboraciones y patrocinios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Soporte y comunidad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Actualizaciones constantes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Eventos y actividades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Gamers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Comunidades y grupos de interés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Empresas y educadores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Discord nitro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 de extras y personalizaciones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Colaboraciones y patrocinios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Desarrollo y mantenimiento de la plataforma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la comunidad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promoción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Tecnología de comunicación avanzada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Desarrollo de software continuo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 activa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Desarrollo tecnológico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Operaciones y soporte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publicidad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Desarrolladores de juegos y contenido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de tecnología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 de usuarios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Discord 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