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0" Type="http://schemas.openxmlformats.org/officeDocument/2006/relationships/image" Target="../media/image10.png"/><Relationship Id="rId9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Exclusividad y diseño de alta gama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Herencia y artesanía Italiana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Experiencia de compra personalizada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Boutiques propias y grandes almacenes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E-commerce y medios digitales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Pop-ups y colaboraciones exclusivas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Soporte y servicio al cliente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Comunidad y lealtad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Feedback y mejora continua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Consumidores de lujo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Jóvenes y millennials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Celebridades y figuras públicas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Ventas de productos de lujo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E-commerce y ventas digitales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Licencias y colaboraciones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Ediciones limitadas y productos exclusivos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Innovación en diseño y producto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de la cadena de suministro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comunicación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Experiencia del cliente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Diseño y creatividad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Cadena de suministro y artesanía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Infraestructura digital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Marca y reputación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Producción y artesanía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Desarrollo y diseño de producto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comunicación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Operaciones y logística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de materiales de lujo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Diseñadores y talentos creativos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Plataformas de E-commerce y distribuidores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Organizaciones de sostenibilidad y ética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Gucci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