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eac2c6899_2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g10eac2c6899_2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0" Type="http://schemas.openxmlformats.org/officeDocument/2006/relationships/image" Target="../media/image10.png"/><Relationship Id="rId9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mc">
  <p:cSld name="bm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C:\Users\boris\Dropbox\BMFoundry\02 BMWebApp\DEsign\Materials\report icons\report_ch.png"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03665" y="2129916"/>
            <a:ext cx="233996" cy="2339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r.png"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3665" y="386063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.png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76124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t.png" id="64" name="Google Shape;6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74980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a.png"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19909" y="422945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r.png" id="66" name="Google Shape;6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84546" y="2139701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rs.png" id="67" name="Google Shape;67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35003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vp.png" id="68" name="Google Shape;68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63265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p.png" id="69" name="Google Shape;69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558394" y="422945"/>
            <a:ext cx="233995" cy="23399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405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4633" y="96392"/>
            <a:ext cx="1134127" cy="21872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linkedin.com/in/tatyana-yun-690739a9/" TargetMode="External"/><Relationship Id="rId4" Type="http://schemas.openxmlformats.org/officeDocument/2006/relationships/hyperlink" Target="https://www.linkedin.com/in/tatyana-yun-690739a9/" TargetMode="External"/><Relationship Id="rId9" Type="http://schemas.openxmlformats.org/officeDocument/2006/relationships/hyperlink" Target="https://modelocanvas.net/curso-business-model-canvas/" TargetMode="External"/><Relationship Id="rId5" Type="http://schemas.openxmlformats.org/officeDocument/2006/relationships/hyperlink" Target="https://modelocanvas.net/" TargetMode="External"/><Relationship Id="rId6" Type="http://schemas.openxmlformats.org/officeDocument/2006/relationships/hyperlink" Target="https://modelocanvas.net/" TargetMode="External"/><Relationship Id="rId7" Type="http://schemas.openxmlformats.org/officeDocument/2006/relationships/hyperlink" Target="https://modelocanvas.net/curso-business-model-canvas/" TargetMode="External"/><Relationship Id="rId8" Type="http://schemas.openxmlformats.org/officeDocument/2006/relationships/hyperlink" Target="https://modelocanvas.net/curso-business-model-canv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Propuestas de valor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Exclusividad y diseño de alta gama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Herencia y artesanía Italiana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Experiencia de compra personalizada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Canales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Boutiques propias y grandes almacenes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E-commerce y medios digitales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Pop-ups y colaboraciones exclusivas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Relación con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Soporte y servicio al cliente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Comunidad y lealtad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Feedback y mejora continua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Segmento de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Consumidores de lujo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Jóvenes y millennials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Celebridades y figuras públicas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Fuente de ingresos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Ventas de productos de lujo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E-commerce y ventas digitales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Licencias y colaboraciones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Ediciones limitadas y productos exclusivos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Actividades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Innovación en diseño y producto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de la cadena de suministro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comunicación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Experiencia del cliente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Recursos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Diseño y creatividad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Cadena de suministro y artesanía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Infraestructura digital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Marca y reputación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Estructura de costes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Producción y artesanía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Desarrollo y diseño de producto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comunicación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Operaciones y logística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Socios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Proveedores de materiales de lujo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Diseñadores y talentos creativos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Plataformas de E-commerce y distribuidores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Organizaciones de sostenibilidad y ética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46315" y="616058"/>
            <a:ext cx="692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1013065" y="263668"/>
            <a:ext cx="8415000" cy="2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s" sz="1218">
                <a:solidFill>
                  <a:srgbClr val="FFFFFF"/>
                </a:solidFill>
              </a:rPr>
              <a:t>Modelo de negocio </a:t>
            </a:r>
            <a:r>
              <a:rPr b="1" lang="es" sz="1218">
                <a:solidFill>
                  <a:srgbClr val="FBD4B4"/>
                </a:solidFill>
              </a:rPr>
              <a:t>Gucci</a:t>
            </a:r>
            <a:r>
              <a:rPr b="1" lang="es" sz="1218">
                <a:solidFill>
                  <a:srgbClr val="FFFFFF"/>
                </a:solidFill>
              </a:rPr>
              <a:t>-  Diseñado por: </a:t>
            </a:r>
            <a:r>
              <a:rPr b="1" lang="es" sz="1218" u="sng">
                <a:solidFill>
                  <a:srgbClr val="B6D7A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Tatyana Yun</a:t>
            </a:r>
            <a:r>
              <a:rPr b="1" lang="es" sz="1218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FFFFFF"/>
                </a:solidFill>
              </a:rPr>
              <a:t>en </a:t>
            </a:r>
            <a:r>
              <a:rPr b="1" lang="es" sz="1218" u="sng">
                <a:solidFill>
                  <a:srgbClr val="B6D7A8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modelocanvas.net</a:t>
            </a:r>
            <a:r>
              <a:rPr b="1" lang="es" sz="1218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D6E3BC"/>
                </a:solidFill>
              </a:rPr>
              <a:t> </a:t>
            </a:r>
            <a:r>
              <a:rPr b="1" lang="es" sz="1218">
                <a:solidFill>
                  <a:srgbClr val="FFFFFF"/>
                </a:solidFill>
              </a:rPr>
              <a:t>- Mira mi </a:t>
            </a:r>
            <a:r>
              <a:rPr b="1" lang="es" sz="1218" u="sng">
                <a:solidFill>
                  <a:srgbClr val="D0E0E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curso canvas</a:t>
            </a:r>
            <a:br>
              <a:rPr lang="es" sz="1255" u="sng">
                <a:solidFill>
                  <a:srgbClr val="D0E0E3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br>
              <a:rPr b="1" lang="es" sz="1255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endParaRPr b="1" sz="119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