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eac2c6899_2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g10eac2c6899_2_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1.png"/><Relationship Id="rId4" Type="http://schemas.openxmlformats.org/officeDocument/2006/relationships/image" Target="../media/image9.png"/><Relationship Id="rId10" Type="http://schemas.openxmlformats.org/officeDocument/2006/relationships/image" Target="../media/image7.png"/><Relationship Id="rId9" Type="http://schemas.openxmlformats.org/officeDocument/2006/relationships/image" Target="../media/image2.png"/><Relationship Id="rId5" Type="http://schemas.openxmlformats.org/officeDocument/2006/relationships/image" Target="../media/image10.png"/><Relationship Id="rId6" Type="http://schemas.openxmlformats.org/officeDocument/2006/relationships/image" Target="../media/image8.png"/><Relationship Id="rId7" Type="http://schemas.openxmlformats.org/officeDocument/2006/relationships/image" Target="../media/image3.png"/><Relationship Id="rId8" Type="http://schemas.openxmlformats.org/officeDocument/2006/relationships/image" Target="../media/image5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mc">
  <p:cSld name="bmc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C:\Users\boris\Dropbox\BMFoundry\02 BMWebApp\DEsign\Materials\report icons\report_ch.png" id="61" name="Google Shape;6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03665" y="2129916"/>
            <a:ext cx="233996" cy="2339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r.png" id="62" name="Google Shape;6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03665" y="386063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.png" id="63" name="Google Shape;6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76124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t.png" id="64" name="Google Shape;64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74980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a.png" id="65" name="Google Shape;6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19909" y="422945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r.png" id="66" name="Google Shape;6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384546" y="2139701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rs.png" id="67" name="Google Shape;67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35003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vp.png" id="68" name="Google Shape;68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263265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p.png" id="69" name="Google Shape;69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558394" y="422945"/>
            <a:ext cx="233995" cy="23399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4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4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4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405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34633" y="96392"/>
            <a:ext cx="1134127" cy="21872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linkedin.com/in/tatyana-yun-690739a9/" TargetMode="External"/><Relationship Id="rId4" Type="http://schemas.openxmlformats.org/officeDocument/2006/relationships/hyperlink" Target="https://www.linkedin.com/in/tatyana-yun-690739a9/" TargetMode="External"/><Relationship Id="rId9" Type="http://schemas.openxmlformats.org/officeDocument/2006/relationships/hyperlink" Target="https://modelocanvas.net/curso-business-model-canvas/" TargetMode="External"/><Relationship Id="rId5" Type="http://schemas.openxmlformats.org/officeDocument/2006/relationships/hyperlink" Target="https://modelocanvas.net/" TargetMode="External"/><Relationship Id="rId6" Type="http://schemas.openxmlformats.org/officeDocument/2006/relationships/hyperlink" Target="https://modelocanvas.net/" TargetMode="External"/><Relationship Id="rId7" Type="http://schemas.openxmlformats.org/officeDocument/2006/relationships/hyperlink" Target="https://modelocanvas.net/curso-business-model-canvas/" TargetMode="External"/><Relationship Id="rId8" Type="http://schemas.openxmlformats.org/officeDocument/2006/relationships/hyperlink" Target="https://modelocanvas.net/curso-business-model-canv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Propuestas de valor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Calidad y técnica en el servicio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Experiencia personalizada y atención al detalle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Ambiente relajante y masculino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Conveniencia y accesibilidad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Canales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físico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Plataformas en línea y reservas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Redes sociales y marketing digital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Eventos y colaboraciones locales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Relación con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Servicio al cliente personalizado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Programas de fidelidad y recompensas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Comunicación constante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Feedback y mejora continua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6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Segmento de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Hombres jóvenes y profesionales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Clientes de edad avanzada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Aficionados al cuidado personal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Clientes habituales y de largo plazo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Fuente de ingresos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Servicios de corte y afeitado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Venta de productos de cuidado personal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Servicios adicionales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Membresías y paquetes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Actividades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Prestación de servicios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Gestión de inventario y suministros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promoción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Capacitación y desarrollo del personal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6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Recursos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Herramientas y equipos de barbería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Productos de calidad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Personal capacitado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Ambiente del local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Estructura de costes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Costos de personal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Adquisición de productos y herramientas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Costos de alquiler y mantenimiento del local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publicidad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Socios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Proveedores de productos de cuidado personal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Plataformas de reservas en línea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Escuelas y academias de barbería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Comunidad local y negocios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546315" y="616058"/>
            <a:ext cx="69297" cy="27699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1013065" y="263668"/>
            <a:ext cx="8415000" cy="2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s" sz="1218">
                <a:solidFill>
                  <a:srgbClr val="FFFFFF"/>
                </a:solidFill>
              </a:rPr>
              <a:t>Modelo de negocio </a:t>
            </a:r>
            <a:r>
              <a:rPr b="1" lang="es" sz="1218">
                <a:solidFill>
                  <a:srgbClr val="FBD4B4"/>
                </a:solidFill>
              </a:rPr>
              <a:t>Barbería </a:t>
            </a:r>
            <a:r>
              <a:rPr b="1" lang="es" sz="1218">
                <a:solidFill>
                  <a:srgbClr val="FFFFFF"/>
                </a:solidFill>
              </a:rPr>
              <a:t>-  Diseñado por: </a:t>
            </a:r>
            <a:r>
              <a:rPr b="1" lang="es" sz="1218" u="sng">
                <a:solidFill>
                  <a:srgbClr val="B6D7A8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Tatyana Yun</a:t>
            </a:r>
            <a:r>
              <a:rPr b="1" lang="es" sz="1218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FFFFFF"/>
                </a:solidFill>
              </a:rPr>
              <a:t>en </a:t>
            </a:r>
            <a:r>
              <a:rPr b="1" lang="es" sz="1218" u="sng">
                <a:solidFill>
                  <a:srgbClr val="B6D7A8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modelocanvas.net</a:t>
            </a:r>
            <a:r>
              <a:rPr b="1" lang="es" sz="1218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D6E3BC"/>
                </a:solidFill>
              </a:rPr>
              <a:t> </a:t>
            </a:r>
            <a:r>
              <a:rPr b="1" lang="es" sz="1218">
                <a:solidFill>
                  <a:srgbClr val="FFFFFF"/>
                </a:solidFill>
              </a:rPr>
              <a:t>- Mira mi </a:t>
            </a:r>
            <a:r>
              <a:rPr b="1" lang="es" sz="1218" u="sng">
                <a:solidFill>
                  <a:srgbClr val="D0E0E3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curso canvas</a:t>
            </a:r>
            <a:br>
              <a:rPr lang="es" sz="1255" u="sng">
                <a:solidFill>
                  <a:srgbClr val="D0E0E3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br>
              <a:rPr b="1" lang="es" sz="1255" u="sng">
                <a:solidFill>
                  <a:srgbClr val="0000FF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endParaRPr b="1" sz="119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